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2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17"/>
    <a:srgbClr val="CD0CCD"/>
    <a:srgbClr val="14D724"/>
    <a:srgbClr val="0C7014"/>
    <a:srgbClr val="FFAF2E"/>
    <a:srgbClr val="E4A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 snapToObjects="1">
      <p:cViewPr>
        <p:scale>
          <a:sx n="85" d="100"/>
          <a:sy n="85" d="100"/>
        </p:scale>
        <p:origin x="-60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C05EA-D492-4EA3-903E-CD461CC7BC63}" type="datetimeFigureOut">
              <a:rPr lang="it-IT" smtClean="0"/>
              <a:pPr/>
              <a:t>20/06/12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D326-233A-4335-85AD-541B153FE59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63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1451-230F-4F58-A31D-DA495755295B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E10B-DCFF-4F97-ADCB-2B258B3CF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70FA1-290D-46B4-9362-5D9DDA9362C5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AF3C-1A19-4911-A00C-43639A718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CE08-36CC-4496-BF87-0E0CC4E48FAD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CD559-096F-46D4-AEE1-4E182A368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3240-1D90-47AC-BCDD-66FFF1947E92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DE63-BD13-4856-89D1-0DE93A356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1237-B20E-4FD3-B8CA-6CE104B66C6C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57D7F-C9C3-40BD-9A60-023FD19C6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22AF-4768-4A9B-B06D-FC37C43B9A4E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62AB1-C2CA-4048-A7C0-6084DD0FD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14FC-9D52-4B03-940B-1A8A6BDA42D3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3A25-935E-40CB-B280-330C510B5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3549-22E9-4A6F-B570-EC3F35B790C6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5627A-5DB4-498C-8277-D78190B86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15C8-42FB-44B6-8FF1-B48939A9EFD4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94F3-A5D6-4AE5-8252-943CD2D81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65A48-1798-4541-9097-0F8BD6232C27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070A-7DE6-4076-B28F-4F6BE38C7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527-B637-4B99-BAA0-F1A321F99298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246C2-6802-4119-9E30-F09F671CE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93BF6-5242-461F-B82F-324626F7B55A}" type="datetime1">
              <a:rPr lang="en-US" smtClean="0"/>
              <a:pPr>
                <a:defRPr/>
              </a:pPr>
              <a:t>20/06/12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7A2015-10B0-4A28-8601-470FB5ED1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BG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2400" y="3733800"/>
            <a:ext cx="93630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ramiri_lowres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" y="-609600"/>
            <a:ext cx="19812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 userDrawn="1"/>
        </p:nvSpPr>
        <p:spPr>
          <a:xfrm>
            <a:off x="3415123" y="6453336"/>
            <a:ext cx="160391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RAMIRI2 Prague 2012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04638" y="2732727"/>
            <a:ext cx="513493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Learning session</a:t>
            </a:r>
          </a:p>
          <a:p>
            <a:pPr algn="ctr"/>
            <a:r>
              <a:rPr lang="en-US" sz="3600" b="1" dirty="0" smtClean="0"/>
              <a:t>Finance – Introduction</a:t>
            </a:r>
            <a:endParaRPr lang="en-US" sz="3600" b="1" dirty="0" smtClean="0"/>
          </a:p>
          <a:p>
            <a:pPr algn="ctr"/>
            <a:endParaRPr lang="en-US" sz="3600" b="1" dirty="0"/>
          </a:p>
          <a:p>
            <a:pPr algn="ctr"/>
            <a:r>
              <a:rPr lang="en-US" sz="2400" b="1" dirty="0" smtClean="0"/>
              <a:t>RAMIRI 2, Trieste, </a:t>
            </a:r>
            <a:r>
              <a:rPr lang="en-US" sz="2400" b="1" dirty="0" smtClean="0"/>
              <a:t>19 </a:t>
            </a:r>
            <a:r>
              <a:rPr lang="en-US" sz="2400" b="1" dirty="0" smtClean="0"/>
              <a:t>June 2012</a:t>
            </a:r>
          </a:p>
          <a:p>
            <a:pPr algn="ctr"/>
            <a:r>
              <a:rPr lang="en-US" sz="2400" b="1" dirty="0" smtClean="0"/>
              <a:t>Florian </a:t>
            </a:r>
            <a:r>
              <a:rPr lang="en-US" sz="2400" b="1" dirty="0" err="1" smtClean="0"/>
              <a:t>Gliksohn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Jacco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Konijn</a:t>
            </a:r>
            <a:endParaRPr lang="en-US" sz="2400" b="1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676150" y="5283205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r"/>
            <a:r>
              <a:rPr lang="en-US" sz="4000" b="1" dirty="0" smtClean="0"/>
              <a:t>Three essential questions</a:t>
            </a:r>
            <a:endParaRPr lang="en-US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What are the financial needs of an RI?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What funding and financial model to ensure sustainability?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4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How does funding connects with governance?</a:t>
            </a:r>
          </a:p>
        </p:txBody>
      </p:sp>
    </p:spTree>
    <p:extLst>
      <p:ext uri="{BB962C8B-B14F-4D97-AF65-F5344CB8AC3E}">
        <p14:creationId xmlns:p14="http://schemas.microsoft.com/office/powerpoint/2010/main" val="872004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r"/>
            <a:r>
              <a:rPr lang="en-US" sz="4000" b="1" dirty="0" smtClean="0"/>
              <a:t>Main issues to consider</a:t>
            </a:r>
            <a:endParaRPr lang="en-US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/>
              <a:t>What are the financial needs of an RI?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Long-term and complex projects with different needs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How to estimate when information is limited?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What is the scope of the budget?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What risks to consider and how to mitigate them?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2. What funding and financial model to ensure sustainability?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Long-term sustainability requires combination of instruments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Funding and financial management are two different realities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3. How does funding connect with governance?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How to convince an “investor” (i.e. funding agency) to put money in?</a:t>
            </a:r>
            <a:endParaRPr lang="en-US" sz="24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What is the reward/return is expected from the “investor”? </a:t>
            </a:r>
          </a:p>
        </p:txBody>
      </p:sp>
    </p:spTree>
    <p:extLst>
      <p:ext uri="{BB962C8B-B14F-4D97-AF65-F5344CB8AC3E}">
        <p14:creationId xmlns:p14="http://schemas.microsoft.com/office/powerpoint/2010/main" val="479135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r"/>
            <a:r>
              <a:rPr lang="en-US" sz="4000" b="1" dirty="0" smtClean="0"/>
              <a:t>Structure of session</a:t>
            </a:r>
            <a:endParaRPr lang="en-US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/>
              <a:t>Case studies (today)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Building the spending profile of three different </a:t>
            </a:r>
            <a:r>
              <a:rPr lang="en-US" sz="2400" dirty="0" err="1" smtClean="0"/>
              <a:t>Ris</a:t>
            </a:r>
            <a:endParaRPr lang="en-US" sz="2400" dirty="0" smtClean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2000" dirty="0" err="1" smtClean="0"/>
              <a:t>Lifewatch</a:t>
            </a:r>
            <a:r>
              <a:rPr lang="en-US" sz="2000" dirty="0" smtClean="0"/>
              <a:t> – distributed e-infrastructure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Computing </a:t>
            </a:r>
            <a:r>
              <a:rPr lang="en-US" sz="2000" dirty="0" err="1" smtClean="0"/>
              <a:t>centre</a:t>
            </a:r>
            <a:endParaRPr lang="en-US" sz="2000" dirty="0" smtClean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ELI </a:t>
            </a:r>
            <a:r>
              <a:rPr lang="en-US" sz="2000" dirty="0" err="1" smtClean="0"/>
              <a:t>Beamlines</a:t>
            </a:r>
            <a:r>
              <a:rPr lang="en-US" sz="2000" dirty="0" smtClean="0"/>
              <a:t> – physical infrastructure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Focus on the risks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2. Reporting and discussion (today and/or tomorrow)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3. Funding models, funding negotiations, financial instruments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How to convince funders?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Focus on structural funds and EIB loans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smtClean="0"/>
              <a:t>Discussion on the funding of access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8890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235</Words>
  <Application>Microsoft Macintosh PowerPoint</Application>
  <PresentationFormat>Présentation à l'écran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Theme</vt:lpstr>
      <vt:lpstr>Présentation PowerPoint</vt:lpstr>
      <vt:lpstr>Three essential questions</vt:lpstr>
      <vt:lpstr>Main issues to consider</vt:lpstr>
      <vt:lpstr>Structure of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</dc:creator>
  <cp:lastModifiedBy>Florian</cp:lastModifiedBy>
  <cp:revision>176</cp:revision>
  <dcterms:created xsi:type="dcterms:W3CDTF">2011-06-12T14:02:35Z</dcterms:created>
  <dcterms:modified xsi:type="dcterms:W3CDTF">2012-06-20T05:34:12Z</dcterms:modified>
</cp:coreProperties>
</file>