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804" r:id="rId2"/>
    <p:sldMasterId id="2147483869" r:id="rId3"/>
    <p:sldMasterId id="2147483918" r:id="rId4"/>
    <p:sldMasterId id="2147483930" r:id="rId5"/>
    <p:sldMasterId id="2147483942" r:id="rId6"/>
    <p:sldMasterId id="2147483954" r:id="rId7"/>
    <p:sldMasterId id="2147483968" r:id="rId8"/>
    <p:sldMasterId id="2147483982" r:id="rId9"/>
  </p:sldMasterIdLst>
  <p:notesMasterIdLst>
    <p:notesMasterId r:id="rId40"/>
  </p:notesMasterIdLst>
  <p:sldIdLst>
    <p:sldId id="366" r:id="rId10"/>
    <p:sldId id="378" r:id="rId11"/>
    <p:sldId id="372" r:id="rId12"/>
    <p:sldId id="377" r:id="rId13"/>
    <p:sldId id="375" r:id="rId14"/>
    <p:sldId id="367" r:id="rId15"/>
    <p:sldId id="368" r:id="rId16"/>
    <p:sldId id="374" r:id="rId17"/>
    <p:sldId id="379" r:id="rId18"/>
    <p:sldId id="380" r:id="rId19"/>
    <p:sldId id="393" r:id="rId20"/>
    <p:sldId id="381" r:id="rId21"/>
    <p:sldId id="382" r:id="rId22"/>
    <p:sldId id="384" r:id="rId23"/>
    <p:sldId id="386" r:id="rId24"/>
    <p:sldId id="387" r:id="rId25"/>
    <p:sldId id="388" r:id="rId26"/>
    <p:sldId id="392" r:id="rId27"/>
    <p:sldId id="389" r:id="rId28"/>
    <p:sldId id="385" r:id="rId29"/>
    <p:sldId id="390" r:id="rId30"/>
    <p:sldId id="391" r:id="rId31"/>
    <p:sldId id="383" r:id="rId32"/>
    <p:sldId id="369" r:id="rId33"/>
    <p:sldId id="370" r:id="rId34"/>
    <p:sldId id="371" r:id="rId35"/>
    <p:sldId id="373" r:id="rId36"/>
    <p:sldId id="376" r:id="rId37"/>
    <p:sldId id="395" r:id="rId38"/>
    <p:sldId id="394" r:id="rId39"/>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35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71F0B-C3DE-41F6-B73E-97BDCDF21BA7}"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90738-4E58-439E-9378-99F7A4EC52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3F0FF36-7340-4CAB-B64D-11EE7CA44AA2}" type="slidenum">
              <a:rPr lang="fi-FI" smtClean="0">
                <a:solidFill>
                  <a:srgbClr val="000000"/>
                </a:solidFill>
              </a:rPr>
              <a:pPr/>
              <a:t>10</a:t>
            </a:fld>
            <a:endParaRPr lang="fi-FI" smtClean="0">
              <a:solidFill>
                <a:srgbClr val="000000"/>
              </a:solidFill>
            </a:endParaRPr>
          </a:p>
        </p:txBody>
      </p:sp>
      <p:sp>
        <p:nvSpPr>
          <p:cNvPr id="69635" name="Rectangle 2"/>
          <p:cNvSpPr>
            <a:spLocks noGrp="1" noRot="1" noChangeAspect="1" noChangeArrowheads="1" noTextEdit="1"/>
          </p:cNvSpPr>
          <p:nvPr>
            <p:ph type="sldImg"/>
          </p:nvPr>
        </p:nvSpPr>
        <p:spPr>
          <a:xfrm>
            <a:off x="1144588" y="687388"/>
            <a:ext cx="4568825" cy="3427412"/>
          </a:xfrm>
          <a:ln/>
        </p:spPr>
      </p:sp>
      <p:sp>
        <p:nvSpPr>
          <p:cNvPr id="696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9DD51E-DB1B-47C8-88E2-9A7499005410}" type="slidenum">
              <a:rPr lang="en-US" smtClean="0">
                <a:solidFill>
                  <a:prstClr val="black"/>
                </a:solidFill>
              </a: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deisa.eu/"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apallojalogot"/>
          <p:cNvPicPr>
            <a:picLocks noChangeAspect="1" noChangeArrowheads="1"/>
          </p:cNvPicPr>
          <p:nvPr userDrawn="1"/>
        </p:nvPicPr>
        <p:blipFill>
          <a:blip r:embed="rId2" cstate="print"/>
          <a:srcRect/>
          <a:stretch>
            <a:fillRect/>
          </a:stretch>
        </p:blipFill>
        <p:spPr bwMode="auto">
          <a:xfrm>
            <a:off x="3959225" y="3954463"/>
            <a:ext cx="5184775" cy="2908300"/>
          </a:xfrm>
          <a:prstGeom prst="rect">
            <a:avLst/>
          </a:prstGeom>
          <a:noFill/>
          <a:ln w="9525">
            <a:noFill/>
            <a:miter lim="800000"/>
            <a:headEnd/>
            <a:tailEnd/>
          </a:ln>
        </p:spPr>
      </p:pic>
      <p:pic>
        <p:nvPicPr>
          <p:cNvPr id="5" name="Picture 13" descr="eu-flag3"/>
          <p:cNvPicPr>
            <a:picLocks noChangeAspect="1" noChangeArrowheads="1"/>
          </p:cNvPicPr>
          <p:nvPr userDrawn="1"/>
        </p:nvPicPr>
        <p:blipFill>
          <a:blip r:embed="rId3" cstate="print"/>
          <a:srcRect/>
          <a:stretch>
            <a:fillRect/>
          </a:stretch>
        </p:blipFill>
        <p:spPr bwMode="auto">
          <a:xfrm>
            <a:off x="3382963" y="6129338"/>
            <a:ext cx="649287" cy="419100"/>
          </a:xfrm>
          <a:prstGeom prst="rect">
            <a:avLst/>
          </a:prstGeom>
          <a:noFill/>
          <a:ln w="9525">
            <a:noFill/>
            <a:miter lim="800000"/>
            <a:headEnd/>
            <a:tailEnd/>
          </a:ln>
        </p:spPr>
      </p:pic>
      <p:pic>
        <p:nvPicPr>
          <p:cNvPr id="6" name="Picture 18" descr="DEISA_Logo_EPS"/>
          <p:cNvPicPr>
            <a:picLocks noChangeAspect="1" noChangeArrowheads="1"/>
          </p:cNvPicPr>
          <p:nvPr userDrawn="1"/>
        </p:nvPicPr>
        <p:blipFill>
          <a:blip r:embed="rId4" cstate="print"/>
          <a:srcRect/>
          <a:stretch>
            <a:fillRect/>
          </a:stretch>
        </p:blipFill>
        <p:spPr bwMode="auto">
          <a:xfrm>
            <a:off x="7235825" y="44450"/>
            <a:ext cx="1968500" cy="957263"/>
          </a:xfrm>
          <a:prstGeom prst="rect">
            <a:avLst/>
          </a:prstGeom>
          <a:noFill/>
          <a:ln w="9525">
            <a:noFill/>
            <a:miter lim="800000"/>
            <a:headEnd/>
            <a:tailEnd/>
          </a:ln>
        </p:spPr>
      </p:pic>
      <p:pic>
        <p:nvPicPr>
          <p:cNvPr id="7" name="Picture 24" descr="e-infrastructure-logo1"/>
          <p:cNvPicPr>
            <a:picLocks noChangeAspect="1" noChangeArrowheads="1"/>
          </p:cNvPicPr>
          <p:nvPr userDrawn="1"/>
        </p:nvPicPr>
        <p:blipFill>
          <a:blip r:embed="rId5" cstate="print"/>
          <a:srcRect/>
          <a:stretch>
            <a:fillRect/>
          </a:stretch>
        </p:blipFill>
        <p:spPr bwMode="auto">
          <a:xfrm>
            <a:off x="2159000" y="6135688"/>
            <a:ext cx="1044575" cy="425450"/>
          </a:xfrm>
          <a:prstGeom prst="rect">
            <a:avLst/>
          </a:prstGeom>
          <a:noFill/>
          <a:ln w="9525">
            <a:noFill/>
            <a:miter lim="800000"/>
            <a:headEnd/>
            <a:tailEnd/>
          </a:ln>
        </p:spPr>
      </p:pic>
      <p:grpSp>
        <p:nvGrpSpPr>
          <p:cNvPr id="2" name="Group 29"/>
          <p:cNvGrpSpPr>
            <a:grpSpLocks/>
          </p:cNvGrpSpPr>
          <p:nvPr userDrawn="1"/>
        </p:nvGrpSpPr>
        <p:grpSpPr bwMode="auto">
          <a:xfrm>
            <a:off x="1574800" y="6129338"/>
            <a:ext cx="549275" cy="608012"/>
            <a:chOff x="992" y="3875"/>
            <a:chExt cx="323" cy="369"/>
          </a:xfrm>
        </p:grpSpPr>
        <p:sp>
          <p:nvSpPr>
            <p:cNvPr id="9" name="Text Box 20"/>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pPr>
                <a:defRPr/>
              </a:pPr>
              <a:r>
                <a:rPr lang="de-DE" sz="800">
                  <a:solidFill>
                    <a:srgbClr val="808080"/>
                  </a:solidFill>
                  <a:latin typeface="Helvetica" pitchFamily="-107" charset="0"/>
                </a:rPr>
                <a:t>RI-222919</a:t>
              </a:r>
              <a:endParaRPr lang="en-US" sz="800">
                <a:solidFill>
                  <a:srgbClr val="808080"/>
                </a:solidFill>
              </a:endParaRPr>
            </a:p>
          </p:txBody>
        </p:sp>
        <p:pic>
          <p:nvPicPr>
            <p:cNvPr id="10" name="Picture 27" descr="FP7-gen-RGB"/>
            <p:cNvPicPr>
              <a:picLocks noChangeAspect="1" noChangeArrowheads="1"/>
            </p:cNvPicPr>
            <p:nvPr userDrawn="1"/>
          </p:nvPicPr>
          <p:blipFill>
            <a:blip r:embed="rId6" cstate="print"/>
            <a:srcRect/>
            <a:stretch>
              <a:fillRect/>
            </a:stretch>
          </p:blipFill>
          <p:spPr bwMode="auto">
            <a:xfrm>
              <a:off x="997" y="3875"/>
              <a:ext cx="318" cy="258"/>
            </a:xfrm>
            <a:prstGeom prst="rect">
              <a:avLst/>
            </a:prstGeom>
            <a:noFill/>
            <a:ln w="9525">
              <a:noFill/>
              <a:miter lim="800000"/>
              <a:headEnd/>
              <a:tailEnd/>
            </a:ln>
          </p:spPr>
        </p:pic>
      </p:grpSp>
      <p:sp>
        <p:nvSpPr>
          <p:cNvPr id="11" name="Text Box 30">
            <a:hlinkClick r:id="rId7"/>
          </p:cNvPr>
          <p:cNvSpPr txBox="1">
            <a:spLocks noChangeArrowheads="1"/>
          </p:cNvSpPr>
          <p:nvPr userDrawn="1"/>
        </p:nvSpPr>
        <p:spPr bwMode="auto">
          <a:xfrm>
            <a:off x="7056438" y="3500438"/>
            <a:ext cx="1836737" cy="396875"/>
          </a:xfrm>
          <a:prstGeom prst="rect">
            <a:avLst/>
          </a:prstGeom>
          <a:noFill/>
          <a:ln w="9525">
            <a:noFill/>
            <a:miter lim="800000"/>
            <a:headEnd/>
            <a:tailEnd/>
          </a:ln>
          <a:effectLst/>
        </p:spPr>
        <p:txBody>
          <a:bodyPr wrap="none"/>
          <a:lstStyle/>
          <a:p>
            <a:pPr>
              <a:spcBef>
                <a:spcPct val="50000"/>
              </a:spcBef>
              <a:defRPr/>
            </a:pPr>
            <a:r>
              <a:rPr lang="de-DE" sz="2000">
                <a:solidFill>
                  <a:srgbClr val="A7A64A"/>
                </a:solidFill>
              </a:rPr>
              <a:t>www.deisa.eu</a:t>
            </a:r>
          </a:p>
        </p:txBody>
      </p:sp>
      <p:sp>
        <p:nvSpPr>
          <p:cNvPr id="20483" name="Rectangle 3"/>
          <p:cNvSpPr>
            <a:spLocks noGrp="1" noChangeArrowheads="1"/>
          </p:cNvSpPr>
          <p:nvPr>
            <p:ph type="ctrTitle"/>
          </p:nvPr>
        </p:nvSpPr>
        <p:spPr>
          <a:xfrm>
            <a:off x="1655763" y="952500"/>
            <a:ext cx="6192837" cy="1971675"/>
          </a:xfrm>
        </p:spPr>
        <p:txBody>
          <a:bodyPr/>
          <a:lstStyle>
            <a:lvl1pPr algn="l">
              <a:defRPr sz="3200"/>
            </a:lvl1pPr>
          </a:lstStyle>
          <a:p>
            <a:r>
              <a:rPr lang="en-US"/>
              <a:t>Title of the presentation</a:t>
            </a:r>
          </a:p>
        </p:txBody>
      </p:sp>
      <p:sp>
        <p:nvSpPr>
          <p:cNvPr id="20484" name="Rectangle 4"/>
          <p:cNvSpPr>
            <a:spLocks noGrp="1" noChangeArrowheads="1"/>
          </p:cNvSpPr>
          <p:nvPr>
            <p:ph type="subTitle" idx="1"/>
          </p:nvPr>
        </p:nvSpPr>
        <p:spPr>
          <a:xfrm>
            <a:off x="1655763" y="3176588"/>
            <a:ext cx="3529012" cy="2195512"/>
          </a:xfrm>
        </p:spPr>
        <p:txBody>
          <a:bodyPr/>
          <a:lstStyle>
            <a:lvl1pPr marL="0" indent="0">
              <a:buFontTx/>
              <a:buNone/>
              <a:defRPr sz="1800">
                <a:solidFill>
                  <a:schemeClr val="accent2"/>
                </a:solidFill>
              </a:defRPr>
            </a:lvl1pPr>
          </a:lstStyle>
          <a:p>
            <a:r>
              <a:rPr lang="en-US"/>
              <a:t>Name</a:t>
            </a:r>
          </a:p>
          <a:p>
            <a:r>
              <a:rPr lang="fi-FI"/>
              <a:t>Other information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AF6BB350-CC5B-4483-ACAC-35C3BDFB6CF4}" type="slidenum">
              <a:rPr lang="de-DE"/>
              <a:pPr>
                <a:defRPr/>
              </a:pPr>
              <a:t>‹#›</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722313" y="2755900"/>
            <a:ext cx="7772400" cy="1362075"/>
          </a:xfrm>
        </p:spPr>
        <p:txBody>
          <a:bodyPr anchor="t"/>
          <a:lstStyle>
            <a:lvl1pPr algn="l">
              <a:defRPr sz="4000" b="1" cap="all"/>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1255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4371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606965"/>
            <a:ext cx="8229600" cy="993235"/>
          </a:xfrm>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pic>
        <p:nvPicPr>
          <p:cNvPr id="7"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8"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541878"/>
            <a:ext cx="8229600" cy="993235"/>
          </a:xfrm>
        </p:spPr>
        <p:txBody>
          <a:bodyPr/>
          <a:lstStyle>
            <a:lvl1pPr>
              <a:defRPr/>
            </a:lvl1pPr>
          </a:lstStyle>
          <a:p>
            <a:r>
              <a:rPr lang="en-US" smtClean="0"/>
              <a:t>Click to edit Master title style</a:t>
            </a:r>
            <a:endParaRPr lang="fi-FI" dirty="0"/>
          </a:p>
        </p:txBody>
      </p:sp>
      <p:sp>
        <p:nvSpPr>
          <p:cNvPr id="3" name="Tekstin paikkamerkki 2"/>
          <p:cNvSpPr>
            <a:spLocks noGrp="1"/>
          </p:cNvSpPr>
          <p:nvPr>
            <p:ph type="body" idx="1"/>
          </p:nvPr>
        </p:nvSpPr>
        <p:spPr>
          <a:xfrm>
            <a:off x="457200" y="1765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405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765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405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Päiväyksen paikkamerkki 6"/>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10" name="Alatunnisteen paikkamerkki 7"/>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11" name="Dian numeron paikkamerkki 8"/>
          <p:cNvSpPr>
            <a:spLocks noGrp="1"/>
          </p:cNvSpPr>
          <p:nvPr>
            <p:ph type="sldNum" sz="quarter" idx="12"/>
          </p:nvPr>
        </p:nvSpPr>
        <p:spPr>
          <a:xfrm>
            <a:off x="68405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p>
            <a:r>
              <a:rPr lang="en-US" smtClean="0"/>
              <a:t>Click to edit Master title style</a:t>
            </a:r>
            <a:endParaRPr lang="fi-FI"/>
          </a:p>
        </p:txBody>
      </p:sp>
      <p:sp>
        <p:nvSpPr>
          <p:cNvPr id="5" name="Päiväyksen paikkamerkki 2"/>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3"/>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4"/>
          <p:cNvSpPr>
            <a:spLocks noGrp="1"/>
          </p:cNvSpPr>
          <p:nvPr>
            <p:ph type="sldNum" sz="quarter" idx="12"/>
          </p:nvPr>
        </p:nvSpPr>
        <p:spPr>
          <a:xfrm>
            <a:off x="68119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2"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3"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4" name="Päiväyksen paikkamerkki 1"/>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5" name="Alatunnisteen paikkamerkki 2"/>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Dian numeron paikkamerkki 3"/>
          <p:cNvSpPr>
            <a:spLocks noGrp="1"/>
          </p:cNvSpPr>
          <p:nvPr>
            <p:ph type="sldNum" sz="quarter" idx="12"/>
          </p:nvPr>
        </p:nvSpPr>
        <p:spPr>
          <a:xfrm>
            <a:off x="6867525"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6"/>
          <p:cNvSpPr>
            <a:spLocks noGrp="1"/>
          </p:cNvSpPr>
          <p:nvPr>
            <p:ph type="sldNum" sz="quarter" idx="12"/>
          </p:nvPr>
        </p:nvSpPr>
        <p:spPr>
          <a:xfrm>
            <a:off x="68707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199" y="4800600"/>
            <a:ext cx="6418943"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457199" y="612775"/>
            <a:ext cx="64189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i-FI" noProof="0" dirty="0"/>
          </a:p>
        </p:txBody>
      </p:sp>
      <p:sp>
        <p:nvSpPr>
          <p:cNvPr id="4" name="Tekstin paikkamerkki 3"/>
          <p:cNvSpPr>
            <a:spLocks noGrp="1"/>
          </p:cNvSpPr>
          <p:nvPr>
            <p:ph type="body" sz="half" idx="2"/>
          </p:nvPr>
        </p:nvSpPr>
        <p:spPr>
          <a:xfrm>
            <a:off x="457199" y="5367338"/>
            <a:ext cx="64189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754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773419"/>
            <a:ext cx="7063014" cy="993235"/>
          </a:xfrm>
        </p:spPr>
        <p:txBody>
          <a:bodyPr/>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1872491"/>
            <a:ext cx="7063014" cy="42536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417763"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Pystysuuntainen otsikko 1"/>
          <p:cNvSpPr>
            <a:spLocks noGrp="1"/>
          </p:cNvSpPr>
          <p:nvPr>
            <p:ph type="title" orient="vert"/>
          </p:nvPr>
        </p:nvSpPr>
        <p:spPr>
          <a:xfrm>
            <a:off x="6019800" y="508000"/>
            <a:ext cx="1872343" cy="4844143"/>
          </a:xfrm>
        </p:spPr>
        <p:txBody>
          <a:bodyPr vert="eaVert"/>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508000"/>
            <a:ext cx="5562600" cy="48441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7ED35-B350-49E5-9434-F8AEDFE62E4F}" type="datetimeFigureOut">
              <a:rPr lang="en-US" smtClean="0"/>
              <a:pPr/>
              <a:t>6/27/2012</a:t>
            </a:fld>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F07BE8-5BDC-4C8B-A49E-39063C2B1F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274638"/>
            <a:ext cx="1709737"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9863" y="274638"/>
            <a:ext cx="49784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F7258CB-6009-4C25-9B68-E6FB14D1533A}"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39863" y="274638"/>
            <a:ext cx="5688012" cy="958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39863" y="1600200"/>
            <a:ext cx="3343275" cy="227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5538" y="1600200"/>
            <a:ext cx="3344862" cy="227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439863" y="4030663"/>
            <a:ext cx="3343275" cy="227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35538" y="4030663"/>
            <a:ext cx="3344862" cy="227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8" name="Footer Placeholder 7"/>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9" name="Slide Number Placeholder 8"/>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96A0C274-B99C-4389-9D40-DAB8C436DC9B}" type="slidenum">
              <a:rPr lang="de-DE"/>
              <a:pPr>
                <a:defRPr/>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9863" y="274638"/>
            <a:ext cx="6840537" cy="603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4" name="Footer Placeholder 3"/>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5" name="Slide Number Placeholder 4"/>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7786192-EAC4-418A-ADE0-D76F0EECD698}" type="slidenum">
              <a:rPr lang="de-DE"/>
              <a:pPr>
                <a:defRPr/>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5" name="Rectangle 4"/>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6" name="Rectangle 5"/>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7" name="Rectangle 6"/>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8" name="Picture 11" descr="bannerikuva-logo.png"/>
          <p:cNvPicPr>
            <a:picLocks noChangeAspect="1"/>
          </p:cNvPicPr>
          <p:nvPr/>
        </p:nvPicPr>
        <p:blipFill>
          <a:blip r:embed="rId2" cstate="print"/>
          <a:srcRect/>
          <a:stretch>
            <a:fillRect/>
          </a:stretch>
        </p:blipFill>
        <p:spPr bwMode="auto">
          <a:xfrm>
            <a:off x="0" y="142875"/>
            <a:ext cx="9144000" cy="1096963"/>
          </a:xfrm>
          <a:prstGeom prst="rect">
            <a:avLst/>
          </a:prstGeom>
          <a:noFill/>
          <a:ln w="9525">
            <a:noFill/>
            <a:miter lim="800000"/>
            <a:headEnd/>
            <a:tailEnd/>
          </a:ln>
        </p:spPr>
      </p:pic>
      <p:sp>
        <p:nvSpPr>
          <p:cNvPr id="9" name="TextBox 8"/>
          <p:cNvSpPr txBox="1"/>
          <p:nvPr/>
        </p:nvSpPr>
        <p:spPr>
          <a:xfrm>
            <a:off x="0" y="6215063"/>
            <a:ext cx="9144000" cy="461962"/>
          </a:xfrm>
          <a:prstGeom prst="rect">
            <a:avLst/>
          </a:prstGeom>
          <a:noFill/>
        </p:spPr>
        <p:txBody>
          <a:bodyPr>
            <a:spAutoFit/>
          </a:bodyPr>
          <a:lstStyle/>
          <a:p>
            <a:pPr algn="ctr">
              <a:lnSpc>
                <a:spcPct val="90000"/>
              </a:lnSpc>
              <a:spcBef>
                <a:spcPct val="20000"/>
              </a:spcBef>
              <a:buFont typeface="Wingdings" pitchFamily="2" charset="2"/>
              <a:buNone/>
              <a:defRPr/>
            </a:pPr>
            <a:r>
              <a:rPr lang="fi-FI" sz="1200" dirty="0">
                <a:solidFill>
                  <a:srgbClr val="008292"/>
                </a:solidFill>
              </a:rPr>
              <a:t>CSC – Tieteen tietotekniikan keskus Oy </a:t>
            </a:r>
          </a:p>
          <a:p>
            <a:pPr algn="ctr">
              <a:lnSpc>
                <a:spcPct val="90000"/>
              </a:lnSpc>
              <a:spcBef>
                <a:spcPct val="20000"/>
              </a:spcBef>
              <a:buFont typeface="Wingdings" pitchFamily="2" charset="2"/>
              <a:buNone/>
              <a:defRPr/>
            </a:pPr>
            <a:r>
              <a:rPr lang="fi-FI" sz="1200" dirty="0">
                <a:solidFill>
                  <a:srgbClr val="008292"/>
                </a:solidFill>
              </a:rPr>
              <a:t>CSC – IT Center for Science Ltd.</a:t>
            </a:r>
          </a:p>
        </p:txBody>
      </p:sp>
      <p:sp>
        <p:nvSpPr>
          <p:cNvPr id="10"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1"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89090" name="Rectangle 2"/>
          <p:cNvSpPr>
            <a:spLocks noGrp="1" noChangeArrowheads="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i-FI" dirty="0"/>
          </a:p>
        </p:txBody>
      </p:sp>
      <p:sp>
        <p:nvSpPr>
          <p:cNvPr id="89091"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fi-FI"/>
          </a:p>
        </p:txBody>
      </p:sp>
      <p:sp>
        <p:nvSpPr>
          <p:cNvPr id="12" name="Rectangle 4"/>
          <p:cNvSpPr>
            <a:spLocks noGrp="1" noChangeArrowheads="1"/>
          </p:cNvSpPr>
          <p:nvPr>
            <p:ph type="dt" sz="half" idx="10"/>
          </p:nvPr>
        </p:nvSpPr>
        <p:spPr/>
        <p:txBody>
          <a:bodyPr/>
          <a:lstStyle>
            <a:lvl1pPr>
              <a:buNone/>
              <a:defRPr smtClean="0"/>
            </a:lvl1pPr>
          </a:lstStyle>
          <a:p>
            <a:pPr>
              <a:defRPr/>
            </a:pPr>
            <a:fld id="{84578C10-2B4F-490F-8D68-EF966CB59DD7}" type="datetime1">
              <a:rPr lang="fi-FI">
                <a:solidFill>
                  <a:srgbClr val="000000"/>
                </a:solidFill>
              </a:rPr>
              <a:pPr>
                <a:defRPr/>
              </a:pPr>
              <a:t>27.6.2012</a:t>
            </a:fld>
            <a:endParaRPr lang="en-US">
              <a:solidFill>
                <a:srgbClr val="000000"/>
              </a:solidFill>
            </a:endParaRPr>
          </a:p>
        </p:txBody>
      </p:sp>
      <p:sp>
        <p:nvSpPr>
          <p:cNvPr id="13" name="Rectangle 5"/>
          <p:cNvSpPr>
            <a:spLocks noGrp="1" noChangeArrowheads="1"/>
          </p:cNvSpPr>
          <p:nvPr>
            <p:ph type="ftr" sz="quarter" idx="11"/>
          </p:nvPr>
        </p:nvSpPr>
        <p:spPr/>
        <p:txBody>
          <a:bodyPr/>
          <a:lstStyle>
            <a:lvl1pPr>
              <a:buNone/>
              <a:defRPr dirty="0"/>
            </a:lvl1pPr>
          </a:lstStyle>
          <a:p>
            <a:pPr>
              <a:defRPr/>
            </a:pPr>
            <a:endParaRPr lang="fi-FI">
              <a:solidFill>
                <a:srgbClr val="000000"/>
              </a:solidFill>
            </a:endParaRPr>
          </a:p>
        </p:txBody>
      </p:sp>
      <p:sp>
        <p:nvSpPr>
          <p:cNvPr id="14" name="Rectangle 6"/>
          <p:cNvSpPr>
            <a:spLocks noGrp="1" noChangeArrowheads="1"/>
          </p:cNvSpPr>
          <p:nvPr>
            <p:ph type="sldNum" sz="quarter" idx="12"/>
          </p:nvPr>
        </p:nvSpPr>
        <p:spPr/>
        <p:txBody>
          <a:bodyPr/>
          <a:lstStyle>
            <a:lvl1pPr>
              <a:buNone/>
              <a:defRPr smtClean="0"/>
            </a:lvl1pPr>
          </a:lstStyle>
          <a:p>
            <a:pPr>
              <a:defRPr/>
            </a:pPr>
            <a:fld id="{DB2ECBE7-C027-423F-B1F1-843626F2304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buNone/>
              <a:defRPr dirty="0"/>
            </a:lvl1pPr>
          </a:lstStyle>
          <a:p>
            <a:pPr>
              <a:defRPr/>
            </a:pPr>
            <a:endParaRPr lang="fi-FI">
              <a:solidFill>
                <a:srgbClr val="000000"/>
              </a:solidFill>
            </a:endParaRPr>
          </a:p>
        </p:txBody>
      </p:sp>
      <p:sp>
        <p:nvSpPr>
          <p:cNvPr id="5" name="Rectangle 6"/>
          <p:cNvSpPr>
            <a:spLocks noGrp="1" noChangeArrowheads="1"/>
          </p:cNvSpPr>
          <p:nvPr>
            <p:ph type="sldNum" sz="quarter" idx="11"/>
          </p:nvPr>
        </p:nvSpPr>
        <p:spPr/>
        <p:txBody>
          <a:bodyPr/>
          <a:lstStyle>
            <a:lvl1pPr>
              <a:buFont typeface="Wingdings" pitchFamily="2" charset="2"/>
              <a:buNone/>
              <a:defRPr smtClean="0"/>
            </a:lvl1pPr>
          </a:lstStyle>
          <a:p>
            <a:pPr>
              <a:defRPr/>
            </a:pPr>
            <a:fld id="{2154FCEB-427E-492D-A2A5-B09C747E00C7}" type="slidenum">
              <a:rPr lang="en-US">
                <a:solidFill>
                  <a:srgbClr val="000000"/>
                </a:solidFill>
              </a:rPr>
              <a:pPr>
                <a:defRPr/>
              </a:pPr>
              <a:t>‹#›</a:t>
            </a:fld>
            <a:endParaRPr lang="en-US" dirty="0">
              <a:solidFill>
                <a:srgbClr val="000000"/>
              </a:solidFill>
            </a:endParaRPr>
          </a:p>
        </p:txBody>
      </p:sp>
      <p:sp>
        <p:nvSpPr>
          <p:cNvPr id="6" name="Rectangle 4"/>
          <p:cNvSpPr>
            <a:spLocks noGrp="1" noChangeArrowheads="1"/>
          </p:cNvSpPr>
          <p:nvPr>
            <p:ph type="dt" sz="half" idx="12"/>
          </p:nvPr>
        </p:nvSpPr>
        <p:spPr/>
        <p:txBody>
          <a:bodyPr/>
          <a:lstStyle>
            <a:lvl1pPr>
              <a:buFont typeface="Wingdings" pitchFamily="2" charset="2"/>
              <a:buNone/>
              <a:defRPr smtClean="0"/>
            </a:lvl1pPr>
          </a:lstStyle>
          <a:p>
            <a:pPr>
              <a:defRPr/>
            </a:pPr>
            <a:fld id="{C321F74D-7968-49F0-91BD-83CB843CB034}" type="datetime1">
              <a:rPr lang="fi-FI">
                <a:solidFill>
                  <a:srgbClr val="000000"/>
                </a:solidFill>
              </a:rPr>
              <a:pPr>
                <a:defRPr/>
              </a:pPr>
              <a:t>27.6.2012</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36ABE13-1FE0-4D70-A9E9-29010FAB030E}" type="datetime1">
              <a:rPr lang="fi-FI">
                <a:solidFill>
                  <a:srgbClr val="000000"/>
                </a:solidFill>
              </a:rPr>
              <a:pPr>
                <a:defRPr/>
              </a:pPr>
              <a:t>27.6.2012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BF6923-F84C-48B9-AAF6-A0388B8D4F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A8A9F95-2177-4E70-88C9-BC64075E3348}" type="datetime1">
              <a:rPr lang="fi-FI">
                <a:solidFill>
                  <a:srgbClr val="000000"/>
                </a:solidFill>
              </a:rPr>
              <a:pPr>
                <a:defRPr/>
              </a:pPr>
              <a:t>27.6.2012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89BD9-1FCD-4DC9-A5FD-BCA22FD28E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4D251F1-D385-4874-9805-C227246242FA}" type="datetime1">
              <a:rPr lang="fi-FI">
                <a:solidFill>
                  <a:srgbClr val="000000"/>
                </a:solidFill>
              </a:rPr>
              <a:pPr>
                <a:defRPr/>
              </a:pPr>
              <a:t>27.6.2012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09476F-BCB7-439E-9F9C-3B83B40AF0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F72729F-9E1F-408B-A0F4-83165E4CA5F3}" type="datetime1">
              <a:rPr lang="fi-FI">
                <a:solidFill>
                  <a:srgbClr val="000000"/>
                </a:solidFill>
              </a:rPr>
              <a:pPr>
                <a:defRPr/>
              </a:pPr>
              <a:t>27.6.2012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3308FE-3E29-428A-93D0-F7C5CBC8051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BE34B59A-4E03-40B6-B8FE-425233582D29}"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41535DB-DE82-4C29-AA7C-8B040F2DDB21}" type="datetime1">
              <a:rPr lang="fi-FI">
                <a:solidFill>
                  <a:srgbClr val="000000"/>
                </a:solidFill>
              </a:rPr>
              <a:pPr>
                <a:defRPr/>
              </a:pPr>
              <a:t>27.6.2012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BD314C-A128-4DEB-8722-8CD20392073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94F7BC-E27B-484C-901F-1C701407933E}" type="datetime1">
              <a:rPr lang="fi-FI">
                <a:solidFill>
                  <a:srgbClr val="000000"/>
                </a:solidFill>
              </a:rPr>
              <a:pPr>
                <a:defRPr/>
              </a:pPr>
              <a:t>27.6.2012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AC3DE3-3F18-4EEC-A5FC-7A271E74DE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4D7FE3-5635-44D7-89B4-9EF4A84DA448}" type="datetime1">
              <a:rPr lang="fi-FI">
                <a:solidFill>
                  <a:srgbClr val="000000"/>
                </a:solidFill>
              </a:rPr>
              <a:pPr>
                <a:defRPr/>
              </a:pPr>
              <a:t>27.6.2012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63AE77-74AD-4391-A326-119FBDC0BB6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711FD5-F141-4B1F-AFAD-78D87E4785F6}" type="datetime1">
              <a:rPr lang="fi-FI">
                <a:solidFill>
                  <a:srgbClr val="000000"/>
                </a:solidFill>
              </a:rPr>
              <a:pPr>
                <a:defRPr/>
              </a:pPr>
              <a:t>27.6.2012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D8DE1-BF43-441D-9A63-48AF5362D9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2E4659-958E-4C11-8525-950DD2DF3317}" type="datetime1">
              <a:rPr lang="fi-FI">
                <a:solidFill>
                  <a:srgbClr val="000000"/>
                </a:solidFill>
              </a:rPr>
              <a:pPr>
                <a:defRPr/>
              </a:pPr>
              <a:t>27.6.2012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F2329-4B97-4345-99CA-40F9486FCE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4" name="Rectangle 3"/>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5" name="Rectangle 4"/>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6" name="Rectangle 5"/>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7" name="Rectangle 6"/>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8" name="Picture 10" descr="cmyklogopiirros.png"/>
          <p:cNvPicPr>
            <a:picLocks noChangeAspect="1"/>
          </p:cNvPicPr>
          <p:nvPr/>
        </p:nvPicPr>
        <p:blipFill>
          <a:blip r:embed="rId2" cstate="print"/>
          <a:srcRect/>
          <a:stretch>
            <a:fillRect/>
          </a:stretch>
        </p:blipFill>
        <p:spPr bwMode="auto">
          <a:xfrm>
            <a:off x="7783513" y="306388"/>
            <a:ext cx="1223962" cy="776287"/>
          </a:xfrm>
          <a:prstGeom prst="rect">
            <a:avLst/>
          </a:prstGeom>
          <a:noFill/>
          <a:ln w="9525">
            <a:noFill/>
            <a:miter lim="800000"/>
            <a:headEnd/>
            <a:tailEnd/>
          </a:ln>
        </p:spPr>
      </p:pic>
      <p:sp>
        <p:nvSpPr>
          <p:cNvPr id="9"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0"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11" name="Rectangle 7"/>
          <p:cNvSpPr>
            <a:spLocks noChangeArrowheads="1"/>
          </p:cNvSpPr>
          <p:nvPr userDrawn="1"/>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2" name="Text Box 10"/>
          <p:cNvSpPr txBox="1">
            <a:spLocks noChangeArrowheads="1"/>
          </p:cNvSpPr>
          <p:nvPr userDrawn="1"/>
        </p:nvSpPr>
        <p:spPr bwMode="auto">
          <a:xfrm>
            <a:off x="1692275" y="7100888"/>
            <a:ext cx="6264275" cy="1433512"/>
          </a:xfrm>
          <a:prstGeom prst="rect">
            <a:avLst/>
          </a:prstGeom>
          <a:noFill/>
          <a:ln w="9525">
            <a:noFill/>
            <a:miter lim="800000"/>
            <a:headEnd/>
            <a:tailEnd/>
          </a:ln>
          <a:effectLst/>
        </p:spPr>
        <p:txBody>
          <a:bodyPr>
            <a:spAutoFit/>
          </a:bodyPr>
          <a:lstStyle/>
          <a:p>
            <a:pPr algn="ctr">
              <a:defRPr/>
            </a:pPr>
            <a:r>
              <a:rPr lang="fi-FI" sz="8800" b="1">
                <a:solidFill>
                  <a:srgbClr val="99CC00"/>
                </a:solidFill>
              </a:rPr>
              <a:t>LUONNOS</a:t>
            </a:r>
            <a:endParaRPr lang="en-US" sz="8800" b="1">
              <a:solidFill>
                <a:srgbClr val="99CC00"/>
              </a:solidFill>
            </a:endParaRPr>
          </a:p>
        </p:txBody>
      </p:sp>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6838950" cy="3886200"/>
          </a:xfrm>
        </p:spPr>
        <p:txBody>
          <a:bodyPr/>
          <a:lstStyle/>
          <a:p>
            <a:pPr lvl="0"/>
            <a:endParaRPr lang="en-US" noProof="0" smtClean="0"/>
          </a:p>
        </p:txBody>
      </p:sp>
      <p:sp>
        <p:nvSpPr>
          <p:cNvPr id="13" name="Rectangle 9"/>
          <p:cNvSpPr>
            <a:spLocks noGrp="1" noChangeArrowheads="1"/>
          </p:cNvSpPr>
          <p:nvPr>
            <p:ph type="sldNum" sz="quarter" idx="10"/>
          </p:nvPr>
        </p:nvSpPr>
        <p:spPr/>
        <p:txBody>
          <a:bodyPr/>
          <a:lstStyle>
            <a:lvl1pPr>
              <a:defRPr/>
            </a:lvl1pPr>
          </a:lstStyle>
          <a:p>
            <a:pPr>
              <a:defRPr/>
            </a:pPr>
            <a:fld id="{FF57C9F5-0160-48DD-90CE-AA9062328110}" type="slidenum">
              <a:rPr lang="en-US">
                <a:solidFill>
                  <a:srgbClr val="000000"/>
                </a:solidFill>
              </a:rPr>
              <a:pPr>
                <a:defRPr/>
              </a:pPr>
              <a:t>‹#›</a:t>
            </a:fld>
            <a:endParaRPr lang="en-US">
              <a:solidFill>
                <a:srgbClr val="000000"/>
              </a:solidFill>
            </a:endParaRPr>
          </a:p>
        </p:txBody>
      </p:sp>
      <p:sp>
        <p:nvSpPr>
          <p:cNvPr id="14" name="Rectangle 8"/>
          <p:cNvSpPr>
            <a:spLocks noGrp="1" noChangeArrowheads="1"/>
          </p:cNvSpPr>
          <p:nvPr>
            <p:ph type="dt" sz="half" idx="11"/>
          </p:nvPr>
        </p:nvSpPr>
        <p:spPr/>
        <p:txBody>
          <a:bodyPr/>
          <a:lstStyle>
            <a:lvl1pPr>
              <a:defRPr/>
            </a:lvl1pPr>
          </a:lstStyle>
          <a:p>
            <a:pPr>
              <a:defRPr/>
            </a:pPr>
            <a:fld id="{8E24CCD4-59B9-471B-9511-77D098536E14}" type="datetime1">
              <a:rPr lang="fi-FI">
                <a:solidFill>
                  <a:srgbClr val="000000"/>
                </a:solidFill>
              </a:rPr>
              <a:pPr>
                <a:defRPr/>
              </a:pPr>
              <a:t>27.6.2012</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p:spPr>
        <p:txBody>
          <a:bodyPr/>
          <a:lstStyle>
            <a:lvl1pPr>
              <a:defRPr smtClean="0"/>
            </a:lvl1pPr>
          </a:lstStyle>
          <a:p>
            <a:pPr>
              <a:defRPr/>
            </a:pPr>
            <a:fld id="{F417AC70-CD2C-46D6-B811-03BABEC0EB69}" type="datetime1">
              <a:rPr lang="fi-FI">
                <a:solidFill>
                  <a:srgbClr val="000000"/>
                </a:solidFill>
              </a:rPr>
              <a:pPr>
                <a:defRPr/>
              </a:pPr>
              <a:t>27.6.2012</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fi-FI">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pPr>
              <a:defRPr/>
            </a:pPr>
            <a:fld id="{277C7C28-4EF1-439A-89E4-B2C0450F48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1655763" y="952500"/>
            <a:ext cx="6192837" cy="1971675"/>
          </a:xfrm>
        </p:spPr>
        <p:txBody>
          <a:bodyPr/>
          <a:lstStyle>
            <a:lvl1pPr algn="l">
              <a:defRPr sz="3200"/>
            </a:lvl1pPr>
          </a:lstStyle>
          <a:p>
            <a:r>
              <a:rPr lang="en-US"/>
              <a:t>Title of the presentation</a:t>
            </a:r>
          </a:p>
        </p:txBody>
      </p:sp>
      <p:sp>
        <p:nvSpPr>
          <p:cNvPr id="68611" name="Rectangle 3"/>
          <p:cNvSpPr>
            <a:spLocks noGrp="1" noChangeArrowheads="1"/>
          </p:cNvSpPr>
          <p:nvPr>
            <p:ph type="subTitle" idx="1"/>
          </p:nvPr>
        </p:nvSpPr>
        <p:spPr>
          <a:xfrm>
            <a:off x="1655763" y="3176588"/>
            <a:ext cx="3529012" cy="2195512"/>
          </a:xfrm>
        </p:spPr>
        <p:txBody>
          <a:bodyPr/>
          <a:lstStyle>
            <a:lvl1pPr marL="0" indent="0">
              <a:buFontTx/>
              <a:buNone/>
              <a:defRPr sz="1800">
                <a:solidFill>
                  <a:schemeClr val="accent2"/>
                </a:solidFill>
              </a:defRPr>
            </a:lvl1pPr>
          </a:lstStyle>
          <a:p>
            <a:r>
              <a:rPr lang="en-US"/>
              <a:t>Name</a:t>
            </a:r>
          </a:p>
          <a:p>
            <a:r>
              <a:rPr lang="fi-FI"/>
              <a:t>Other information</a:t>
            </a:r>
            <a:endParaRPr lang="en-US"/>
          </a:p>
        </p:txBody>
      </p:sp>
      <p:pic>
        <p:nvPicPr>
          <p:cNvPr id="68612" name="Picture 4" descr="DEISA_Logo_EPS"/>
          <p:cNvPicPr>
            <a:picLocks noChangeAspect="1" noChangeArrowheads="1"/>
          </p:cNvPicPr>
          <p:nvPr userDrawn="1"/>
        </p:nvPicPr>
        <p:blipFill>
          <a:blip r:embed="rId2" cstate="print"/>
          <a:srcRect/>
          <a:stretch>
            <a:fillRect/>
          </a:stretch>
        </p:blipFill>
        <p:spPr bwMode="auto">
          <a:xfrm>
            <a:off x="7235825" y="44450"/>
            <a:ext cx="1968500" cy="957263"/>
          </a:xfrm>
          <a:prstGeom prst="rect">
            <a:avLst/>
          </a:prstGeom>
          <a:noFill/>
        </p:spPr>
      </p:pic>
      <p:grpSp>
        <p:nvGrpSpPr>
          <p:cNvPr id="2" name="Group 5"/>
          <p:cNvGrpSpPr>
            <a:grpSpLocks/>
          </p:cNvGrpSpPr>
          <p:nvPr userDrawn="1"/>
        </p:nvGrpSpPr>
        <p:grpSpPr bwMode="auto">
          <a:xfrm>
            <a:off x="8424863" y="6057900"/>
            <a:ext cx="549275" cy="608013"/>
            <a:chOff x="992" y="3875"/>
            <a:chExt cx="323" cy="369"/>
          </a:xfrm>
        </p:grpSpPr>
        <p:sp>
          <p:nvSpPr>
            <p:cNvPr id="68614" name="Text Box 6"/>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8615" name="Picture 7" descr="FP7-gen-RGB"/>
            <p:cNvPicPr>
              <a:picLocks noChangeAspect="1" noChangeArrowheads="1"/>
            </p:cNvPicPr>
            <p:nvPr userDrawn="1"/>
          </p:nvPicPr>
          <p:blipFill>
            <a:blip r:embed="rId3" cstate="print"/>
            <a:srcRect/>
            <a:stretch>
              <a:fillRect/>
            </a:stretch>
          </p:blipFill>
          <p:spPr bwMode="auto">
            <a:xfrm>
              <a:off x="997" y="3875"/>
              <a:ext cx="318" cy="258"/>
            </a:xfrm>
            <a:prstGeom prst="rect">
              <a:avLst/>
            </a:prstGeom>
            <a:noFill/>
          </p:spPr>
        </p:pic>
      </p:grpSp>
      <p:pic>
        <p:nvPicPr>
          <p:cNvPr id="68616" name="Picture 8" descr="maapallojalogot"/>
          <p:cNvPicPr>
            <a:picLocks noChangeAspect="1" noChangeArrowheads="1"/>
          </p:cNvPicPr>
          <p:nvPr userDrawn="1"/>
        </p:nvPicPr>
        <p:blipFill>
          <a:blip r:embed="rId4" cstate="print"/>
          <a:srcRect/>
          <a:stretch>
            <a:fillRect/>
          </a:stretch>
        </p:blipFill>
        <p:spPr bwMode="auto">
          <a:xfrm>
            <a:off x="3959225" y="3954463"/>
            <a:ext cx="5184775" cy="2908300"/>
          </a:xfrm>
          <a:prstGeom prst="rect">
            <a:avLst/>
          </a:prstGeom>
          <a:noFill/>
        </p:spPr>
      </p:pic>
      <p:pic>
        <p:nvPicPr>
          <p:cNvPr id="68617" name="Picture 9" descr="eu-flag3"/>
          <p:cNvPicPr>
            <a:picLocks noChangeAspect="1" noChangeArrowheads="1"/>
          </p:cNvPicPr>
          <p:nvPr userDrawn="1"/>
        </p:nvPicPr>
        <p:blipFill>
          <a:blip r:embed="rId5" cstate="print"/>
          <a:srcRect/>
          <a:stretch>
            <a:fillRect/>
          </a:stretch>
        </p:blipFill>
        <p:spPr bwMode="auto">
          <a:xfrm>
            <a:off x="3382963" y="6129338"/>
            <a:ext cx="649287" cy="419100"/>
          </a:xfrm>
          <a:prstGeom prst="rect">
            <a:avLst/>
          </a:prstGeom>
          <a:noFill/>
        </p:spPr>
      </p:pic>
      <p:pic>
        <p:nvPicPr>
          <p:cNvPr id="68618" name="Picture 10" descr="e-infrastructure-logo1"/>
          <p:cNvPicPr>
            <a:picLocks noChangeAspect="1" noChangeArrowheads="1"/>
          </p:cNvPicPr>
          <p:nvPr userDrawn="1"/>
        </p:nvPicPr>
        <p:blipFill>
          <a:blip r:embed="rId6" cstate="print"/>
          <a:srcRect/>
          <a:stretch>
            <a:fillRect/>
          </a:stretch>
        </p:blipFill>
        <p:spPr bwMode="auto">
          <a:xfrm>
            <a:off x="2159000" y="6135688"/>
            <a:ext cx="1044575" cy="425450"/>
          </a:xfrm>
          <a:prstGeom prst="rect">
            <a:avLst/>
          </a:prstGeom>
          <a:noFill/>
        </p:spPr>
      </p:pic>
      <p:grpSp>
        <p:nvGrpSpPr>
          <p:cNvPr id="3" name="Group 11"/>
          <p:cNvGrpSpPr>
            <a:grpSpLocks/>
          </p:cNvGrpSpPr>
          <p:nvPr userDrawn="1"/>
        </p:nvGrpSpPr>
        <p:grpSpPr bwMode="auto">
          <a:xfrm>
            <a:off x="1574800" y="6129338"/>
            <a:ext cx="549275" cy="608012"/>
            <a:chOff x="992" y="3875"/>
            <a:chExt cx="323" cy="369"/>
          </a:xfrm>
        </p:grpSpPr>
        <p:sp>
          <p:nvSpPr>
            <p:cNvPr id="68620" name="Text Box 12"/>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8621" name="Picture 13" descr="FP7-gen-RGB"/>
            <p:cNvPicPr>
              <a:picLocks noChangeAspect="1" noChangeArrowheads="1"/>
            </p:cNvPicPr>
            <p:nvPr userDrawn="1"/>
          </p:nvPicPr>
          <p:blipFill>
            <a:blip r:embed="rId3" cstate="print"/>
            <a:srcRect/>
            <a:stretch>
              <a:fillRect/>
            </a:stretch>
          </p:blipFill>
          <p:spPr bwMode="auto">
            <a:xfrm>
              <a:off x="997" y="3875"/>
              <a:ext cx="318" cy="258"/>
            </a:xfrm>
            <a:prstGeom prst="rect">
              <a:avLst/>
            </a:prstGeom>
            <a:noFill/>
          </p:spPr>
        </p:pic>
      </p:grpSp>
    </p:spTree>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E570ED16-1E7E-4534-9DF4-BDC889133FC1}"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170D3C6-5A5F-4547-9910-48429C428F97}"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19E5FB4F-10AE-4B20-91A5-DDD848488651}" type="slidenum">
              <a:rPr lang="de-DE"/>
              <a:pPr>
                <a:defRPr/>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1439863" y="1600200"/>
            <a:ext cx="334327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935538" y="1600200"/>
            <a:ext cx="3344862"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9BE1AB6D-F404-4418-9B5F-4DE374E93A30}"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de-DE">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de-DE">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333AF809-8C1E-4B79-8A09-6220F0E07A50}"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de-DE">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de-DE">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DD8E2CCA-079E-411F-BB5B-29945B30193C}"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de-DE">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D416D19A-F37B-4118-95DA-821711BF646D}"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E397BB5-73BB-4665-BDC9-0B4C570F2E67}"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EAB2617B-667B-4714-BD94-AA8DD8EB3698}"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FF4C655-14D3-4683-BE81-10ADDE2436CF}"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274638"/>
            <a:ext cx="1709737" cy="6034087"/>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1439863" y="274638"/>
            <a:ext cx="49784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3860588C-5F90-438F-8FB6-1630835CDB64}"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F700BD-A35E-438B-99EE-8A494988D345}" type="datetimeFigureOut">
              <a:rPr lang="en-US">
                <a:solidFill>
                  <a:prstClr val="black">
                    <a:tint val="75000"/>
                  </a:prstClr>
                </a:solidFill>
              </a:rPr>
              <a:pPr>
                <a:defRPr/>
              </a:pPr>
              <a:t>6/27/2012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0C60E7-6CA5-48B2-A30A-507A607631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9E583-55E2-437A-B5DB-C5B41982CA5E}" type="datetimeFigureOut">
              <a:rPr lang="en-US">
                <a:solidFill>
                  <a:prstClr val="black">
                    <a:tint val="75000"/>
                  </a:prstClr>
                </a:solidFill>
              </a:rPr>
              <a:pPr>
                <a:defRPr/>
              </a:pPr>
              <a:t>6/27/2012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B662EC-C160-4682-8DAB-3F639A57D8D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9863" y="1600200"/>
            <a:ext cx="334327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600200"/>
            <a:ext cx="3344862"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0F6BC6AA-1292-48AA-BC8A-4457B1A97C71}" type="slidenum">
              <a:rPr lang="de-DE"/>
              <a:pPr>
                <a:defRPr/>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11916B-E6A5-4497-B69D-128A0F2B340B}" type="datetimeFigureOut">
              <a:rPr lang="en-US">
                <a:solidFill>
                  <a:prstClr val="black">
                    <a:tint val="75000"/>
                  </a:prstClr>
                </a:solidFill>
              </a:rPr>
              <a:pPr>
                <a:defRPr/>
              </a:pPr>
              <a:t>6/27/2012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35302B-E392-4A18-9845-F3C292A860B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5F794E-0C6F-4FA2-A586-79288FEFAAF6}" type="datetimeFigureOut">
              <a:rPr lang="en-US">
                <a:solidFill>
                  <a:prstClr val="black">
                    <a:tint val="75000"/>
                  </a:prstClr>
                </a:solidFill>
              </a:rPr>
              <a:pPr>
                <a:defRPr/>
              </a:pPr>
              <a:t>6/27/2012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1E9DF9-4728-4734-B64D-F18C2B09291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03C00F-778E-4BB6-8789-E77719B37CA8}" type="datetimeFigureOut">
              <a:rPr lang="en-US">
                <a:solidFill>
                  <a:prstClr val="black">
                    <a:tint val="75000"/>
                  </a:prstClr>
                </a:solidFill>
              </a:rPr>
              <a:pPr>
                <a:defRPr/>
              </a:pPr>
              <a:t>6/27/2012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A0254A-D6E9-410E-89A9-F9B627DCF1F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76D648-034A-46D6-B7E7-3FF0B898B6F9}" type="datetimeFigureOut">
              <a:rPr lang="en-US">
                <a:solidFill>
                  <a:prstClr val="black">
                    <a:tint val="75000"/>
                  </a:prstClr>
                </a:solidFill>
              </a:rPr>
              <a:pPr>
                <a:defRPr/>
              </a:pPr>
              <a:t>6/27/2012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0F32A32-979C-4703-8A90-8788020E05E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AC65B5-C115-4B68-9962-7DF1A9A5549F}" type="datetimeFigureOut">
              <a:rPr lang="en-US">
                <a:solidFill>
                  <a:prstClr val="black">
                    <a:tint val="75000"/>
                  </a:prstClr>
                </a:solidFill>
              </a:rPr>
              <a:pPr>
                <a:defRPr/>
              </a:pPr>
              <a:t>6/27/2012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24C978-AF57-4E38-BB31-EB359C36782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1288EC-C9D0-4E65-9D7F-35FDD6F0D317}" type="datetimeFigureOut">
              <a:rPr lang="en-US">
                <a:solidFill>
                  <a:prstClr val="black">
                    <a:tint val="75000"/>
                  </a:prstClr>
                </a:solidFill>
              </a:rPr>
              <a:pPr>
                <a:defRPr/>
              </a:pPr>
              <a:t>6/27/2012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A7A253-650E-4DD0-8BE0-E8C89DE5D72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08EE5F-A19D-450B-B665-D5DF3238BC7D}" type="datetimeFigureOut">
              <a:rPr lang="en-US">
                <a:solidFill>
                  <a:prstClr val="black">
                    <a:tint val="75000"/>
                  </a:prstClr>
                </a:solidFill>
              </a:rPr>
              <a:pPr>
                <a:defRPr/>
              </a:pPr>
              <a:t>6/27/2012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545523-456B-48EB-9D37-7A8DA47D8FF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7D480-8A6F-4325-B06A-2FA7300FA9AA}" type="datetimeFigureOut">
              <a:rPr lang="en-US">
                <a:solidFill>
                  <a:prstClr val="black">
                    <a:tint val="75000"/>
                  </a:prstClr>
                </a:solidFill>
              </a:rPr>
              <a:pPr>
                <a:defRPr/>
              </a:pPr>
              <a:t>6/27/2012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8E2DC7-1E1A-4E83-B9C2-D821FED17D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C27C6-4554-46C7-899B-B2F2767E10EA}" type="datetimeFigureOut">
              <a:rPr lang="en-US">
                <a:solidFill>
                  <a:prstClr val="black">
                    <a:tint val="75000"/>
                  </a:prstClr>
                </a:solidFill>
              </a:rPr>
              <a:pPr>
                <a:defRPr/>
              </a:pPr>
              <a:t>6/27/2012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DB6B2C-DC81-4B8D-A454-FCCF40D8186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lvl1pPr>
              <a:defRPr>
                <a:solidFill>
                  <a:srgbClr val="25408F"/>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212976"/>
            <a:ext cx="6400800" cy="648072"/>
          </a:xfrm>
        </p:spPr>
        <p:txBody>
          <a:bodyPr/>
          <a:lstStyle>
            <a:lvl1pPr marL="0" indent="0" algn="ctr">
              <a:buNone/>
              <a:defRPr>
                <a:solidFill>
                  <a:srgbClr val="C134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
        <p:nvSpPr>
          <p:cNvPr id="5" name="Footer Placeholder 4"/>
          <p:cNvSpPr>
            <a:spLocks noGrp="1"/>
          </p:cNvSpPr>
          <p:nvPr>
            <p:ph type="ftr" sz="quarter" idx="11"/>
          </p:nvPr>
        </p:nvSpPr>
        <p:spPr>
          <a:xfrm>
            <a:off x="1331640" y="6356350"/>
            <a:ext cx="4896544" cy="365125"/>
          </a:xfrm>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pic>
        <p:nvPicPr>
          <p:cNvPr id="7" name="Picture 1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5445224"/>
            <a:ext cx="928688" cy="7572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59032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8" name="Footer Placeholder 7"/>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9" name="Slide Number Placeholder 8"/>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781E0CD-7768-4AEC-9DA4-B6703A3F03EA}" type="slidenum">
              <a:rPr lang="de-DE"/>
              <a:pPr>
                <a:defRPr/>
              </a:pPr>
              <a:t>‹#›</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a:xfrm>
            <a:off x="1547664" y="6309320"/>
            <a:ext cx="4608512" cy="432048"/>
          </a:xfrm>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2628886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3057554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2330772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756864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 xmlns:p14="http://schemas.microsoft.com/office/powerpoint/2010/main" val="1502286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1944711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1050143"/>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886855"/>
            <a:ext cx="3008313" cy="42393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fld id="{7A664348-DC2E-4C46-A357-1ED243B754D0}" type="slidenum">
              <a:rPr lang="es-ES" smtClean="0">
                <a:solidFill>
                  <a:prstClr val="black">
                    <a:lumMod val="75000"/>
                    <a:lumOff val="25000"/>
                  </a:prstClr>
                </a:solidFill>
              </a:rPr>
              <a:pPr/>
              <a:t>‹#›</a:t>
            </a:fld>
            <a:endParaRPr lang="es-ES" dirty="0">
              <a:solidFill>
                <a:prstClr val="black">
                  <a:lumMod val="75000"/>
                  <a:lumOff val="25000"/>
                </a:prstClr>
              </a:solidFill>
            </a:endParaRPr>
          </a:p>
        </p:txBody>
      </p:sp>
    </p:spTree>
    <p:extLst>
      <p:ext uri="{BB962C8B-B14F-4D97-AF65-F5344CB8AC3E}">
        <p14:creationId xmlns="" xmlns:p14="http://schemas.microsoft.com/office/powerpoint/2010/main" val="3733622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3054739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3327579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836712"/>
            <a:ext cx="6019800" cy="5289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solidFill>
                  <a:prstClr val="black">
                    <a:lumMod val="75000"/>
                    <a:lumOff val="25000"/>
                  </a:prstClr>
                </a:solidFill>
              </a:rPr>
              <a:pPr/>
              <a:t>‹#›</a:t>
            </a:fld>
            <a:endParaRPr lang="es-ES">
              <a:solidFill>
                <a:prstClr val="black">
                  <a:lumMod val="75000"/>
                  <a:lumOff val="25000"/>
                </a:prstClr>
              </a:solidFill>
            </a:endParaRPr>
          </a:p>
        </p:txBody>
      </p:sp>
    </p:spTree>
    <p:extLst>
      <p:ext uri="{BB962C8B-B14F-4D97-AF65-F5344CB8AC3E}">
        <p14:creationId xmlns="" xmlns:p14="http://schemas.microsoft.com/office/powerpoint/2010/main" val="282387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4" name="Footer Placeholder 3"/>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5" name="Slide Number Placeholder 4"/>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D8B08760-EDFC-43FF-AA1D-ADD18FDA489B}" type="slidenum">
              <a:rPr lang="de-DE"/>
              <a:pPr>
                <a:defRPr/>
              </a:pPr>
              <a:t>‹#›</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3" name="Footer Placeholder 2"/>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4" name="Slide Number Placeholder 3"/>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BABC96A8-FA60-4781-9D08-CB2473940ADA}" type="slidenum">
              <a:rPr lang="de-DE"/>
              <a:pPr>
                <a:defRPr/>
              </a:pPr>
              <a:t>‹#›</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4CBCC70-09DD-49F2-B1E8-D3135F075864}" type="datetimeFigureOut">
              <a:rPr lang="en-GB" smtClean="0">
                <a:solidFill>
                  <a:prstClr val="black">
                    <a:tint val="75000"/>
                  </a:prstClr>
                </a:solidFill>
              </a:rPr>
              <a:pPr/>
              <a:t>27/06/2012</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88BC25FD-C6D8-4959-AF3B-0E3ABA5B1108}"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pic>
        <p:nvPicPr>
          <p:cNvPr id="5" name="Kuva 8" descr="kansikuva.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 name="Kuva 12" descr="CSClogo.eps"/>
          <p:cNvPicPr>
            <a:picLocks noChangeAspect="1"/>
          </p:cNvPicPr>
          <p:nvPr/>
        </p:nvPicPr>
        <p:blipFill>
          <a:blip r:embed="rId5" cstate="print"/>
          <a:srcRect/>
          <a:stretch>
            <a:fillRect/>
          </a:stretch>
        </p:blipFill>
        <p:spPr bwMode="auto">
          <a:xfrm>
            <a:off x="7696200" y="280988"/>
            <a:ext cx="1177925" cy="749300"/>
          </a:xfrm>
          <a:prstGeom prst="rect">
            <a:avLst/>
          </a:prstGeom>
          <a:noFill/>
          <a:ln w="9525">
            <a:noFill/>
            <a:miter lim="800000"/>
            <a:headEnd/>
            <a:tailEnd/>
          </a:ln>
        </p:spPr>
      </p:pic>
      <p:sp>
        <p:nvSpPr>
          <p:cNvPr id="10" name="Otsikko 1"/>
          <p:cNvSpPr>
            <a:spLocks noGrp="1"/>
          </p:cNvSpPr>
          <p:nvPr>
            <p:ph type="ctrTitle"/>
          </p:nvPr>
        </p:nvSpPr>
        <p:spPr>
          <a:xfrm>
            <a:off x="2382578" y="4947805"/>
            <a:ext cx="7772400" cy="293601"/>
          </a:xfrm>
        </p:spPr>
        <p:txBody>
          <a:bodyPr>
            <a:normAutofit/>
          </a:bodyPr>
          <a:lstStyle>
            <a:lvl1pPr algn="l">
              <a:defRPr sz="1600">
                <a:solidFill>
                  <a:schemeClr val="bg1"/>
                </a:solidFill>
              </a:defRPr>
            </a:lvl1pPr>
          </a:lstStyle>
          <a:p>
            <a:r>
              <a:rPr lang="en-US" smtClean="0"/>
              <a:t>Click to edit Master title style</a:t>
            </a:r>
            <a:endParaRPr lang="fi-FI" dirty="0"/>
          </a:p>
        </p:txBody>
      </p:sp>
      <p:sp>
        <p:nvSpPr>
          <p:cNvPr id="7"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pic>
        <p:nvPicPr>
          <p:cNvPr id="4" name="Kuva 10" descr="8890755.jpg"/>
          <p:cNvPicPr>
            <a:picLocks noChangeAspect="1"/>
          </p:cNvPicPr>
          <p:nvPr userDrawn="1"/>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1_Otsikko ja sisältö">
    <p:spTree>
      <p:nvGrpSpPr>
        <p:cNvPr id="1" name=""/>
        <p:cNvGrpSpPr/>
        <p:nvPr/>
      </p:nvGrpSpPr>
      <p:grpSpPr>
        <a:xfrm>
          <a:off x="0" y="0"/>
          <a:ext cx="0" cy="0"/>
          <a:chOff x="0" y="0"/>
          <a:chExt cx="0" cy="0"/>
        </a:xfrm>
      </p:grpSpPr>
      <p:pic>
        <p:nvPicPr>
          <p:cNvPr id="5" name="Kuva 11" descr="CSClogo.eps"/>
          <p:cNvPicPr>
            <a:picLocks noChangeAspect="1"/>
          </p:cNvPicPr>
          <p:nvPr/>
        </p:nvPicPr>
        <p:blipFill>
          <a:blip r:embed="rId2"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722313" y="2755900"/>
            <a:ext cx="7772400" cy="1362075"/>
          </a:xfrm>
        </p:spPr>
        <p:txBody>
          <a:bodyPr anchor="t"/>
          <a:lstStyle>
            <a:lvl1pPr algn="l">
              <a:defRPr sz="4000" b="1" cap="all"/>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1255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4371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606965"/>
            <a:ext cx="8229600" cy="993235"/>
          </a:xfrm>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pic>
        <p:nvPicPr>
          <p:cNvPr id="7"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8"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541878"/>
            <a:ext cx="8229600" cy="993235"/>
          </a:xfrm>
        </p:spPr>
        <p:txBody>
          <a:bodyPr/>
          <a:lstStyle>
            <a:lvl1pPr>
              <a:defRPr/>
            </a:lvl1pPr>
          </a:lstStyle>
          <a:p>
            <a:r>
              <a:rPr lang="en-US" smtClean="0"/>
              <a:t>Click to edit Master title style</a:t>
            </a:r>
            <a:endParaRPr lang="fi-FI" dirty="0"/>
          </a:p>
        </p:txBody>
      </p:sp>
      <p:sp>
        <p:nvSpPr>
          <p:cNvPr id="3" name="Tekstin paikkamerkki 2"/>
          <p:cNvSpPr>
            <a:spLocks noGrp="1"/>
          </p:cNvSpPr>
          <p:nvPr>
            <p:ph type="body" idx="1"/>
          </p:nvPr>
        </p:nvSpPr>
        <p:spPr>
          <a:xfrm>
            <a:off x="457200" y="1765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405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765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405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Päiväyksen paikkamerkki 6"/>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10" name="Alatunnisteen paikkamerkki 7"/>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11" name="Dian numeron paikkamerkki 8"/>
          <p:cNvSpPr>
            <a:spLocks noGrp="1"/>
          </p:cNvSpPr>
          <p:nvPr>
            <p:ph type="sldNum" sz="quarter" idx="12"/>
          </p:nvPr>
        </p:nvSpPr>
        <p:spPr>
          <a:xfrm>
            <a:off x="68405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p>
            <a:r>
              <a:rPr lang="en-US" smtClean="0"/>
              <a:t>Click to edit Master title style</a:t>
            </a:r>
            <a:endParaRPr lang="fi-FI"/>
          </a:p>
        </p:txBody>
      </p:sp>
      <p:sp>
        <p:nvSpPr>
          <p:cNvPr id="5" name="Päiväyksen paikkamerkki 2"/>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3"/>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4"/>
          <p:cNvSpPr>
            <a:spLocks noGrp="1"/>
          </p:cNvSpPr>
          <p:nvPr>
            <p:ph type="sldNum" sz="quarter" idx="12"/>
          </p:nvPr>
        </p:nvSpPr>
        <p:spPr>
          <a:xfrm>
            <a:off x="68119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2"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3"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4" name="Päiväyksen paikkamerkki 1"/>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5" name="Alatunnisteen paikkamerkki 2"/>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Dian numeron paikkamerkki 3"/>
          <p:cNvSpPr>
            <a:spLocks noGrp="1"/>
          </p:cNvSpPr>
          <p:nvPr>
            <p:ph type="sldNum" sz="quarter" idx="12"/>
          </p:nvPr>
        </p:nvSpPr>
        <p:spPr>
          <a:xfrm>
            <a:off x="6867525"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6"/>
          <p:cNvSpPr>
            <a:spLocks noGrp="1"/>
          </p:cNvSpPr>
          <p:nvPr>
            <p:ph type="sldNum" sz="quarter" idx="12"/>
          </p:nvPr>
        </p:nvSpPr>
        <p:spPr>
          <a:xfrm>
            <a:off x="68707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8D3E1B00-2B3E-4EEE-81A2-E2B8DBB34055}" type="slidenum">
              <a:rPr lang="de-DE"/>
              <a:pPr>
                <a:defRPr/>
              </a:pPr>
              <a:t>‹#›</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199" y="4800600"/>
            <a:ext cx="6418943"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457199" y="612775"/>
            <a:ext cx="64189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i-FI" noProof="0" dirty="0"/>
          </a:p>
        </p:txBody>
      </p:sp>
      <p:sp>
        <p:nvSpPr>
          <p:cNvPr id="4" name="Tekstin paikkamerkki 3"/>
          <p:cNvSpPr>
            <a:spLocks noGrp="1"/>
          </p:cNvSpPr>
          <p:nvPr>
            <p:ph type="body" sz="half" idx="2"/>
          </p:nvPr>
        </p:nvSpPr>
        <p:spPr>
          <a:xfrm>
            <a:off x="457199" y="5367338"/>
            <a:ext cx="64189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754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773419"/>
            <a:ext cx="7063014" cy="993235"/>
          </a:xfrm>
        </p:spPr>
        <p:txBody>
          <a:bodyPr/>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1872491"/>
            <a:ext cx="7063014" cy="42536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417763"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Pystysuuntainen otsikko 1"/>
          <p:cNvSpPr>
            <a:spLocks noGrp="1"/>
          </p:cNvSpPr>
          <p:nvPr>
            <p:ph type="title" orient="vert"/>
          </p:nvPr>
        </p:nvSpPr>
        <p:spPr>
          <a:xfrm>
            <a:off x="6019800" y="508000"/>
            <a:ext cx="1872343" cy="4844143"/>
          </a:xfrm>
        </p:spPr>
        <p:txBody>
          <a:bodyPr vert="eaVert"/>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508000"/>
            <a:ext cx="5562600" cy="48441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7ED35-B350-49E5-9434-F8AEDFE62E4F}" type="datetimeFigureOut">
              <a:rPr lang="en-US" smtClean="0"/>
              <a:pPr/>
              <a:t>6/27/2012</a:t>
            </a:fld>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F07BE8-5BDC-4C8B-A49E-39063C2B1F32}"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pic>
        <p:nvPicPr>
          <p:cNvPr id="5" name="Kuva 8" descr="kansikuva.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 name="Kuva 12" descr="CSClogo.eps"/>
          <p:cNvPicPr>
            <a:picLocks noChangeAspect="1"/>
          </p:cNvPicPr>
          <p:nvPr/>
        </p:nvPicPr>
        <p:blipFill>
          <a:blip r:embed="rId5" cstate="print"/>
          <a:srcRect/>
          <a:stretch>
            <a:fillRect/>
          </a:stretch>
        </p:blipFill>
        <p:spPr bwMode="auto">
          <a:xfrm>
            <a:off x="7696200" y="280988"/>
            <a:ext cx="1177925" cy="749300"/>
          </a:xfrm>
          <a:prstGeom prst="rect">
            <a:avLst/>
          </a:prstGeom>
          <a:noFill/>
          <a:ln w="9525">
            <a:noFill/>
            <a:miter lim="800000"/>
            <a:headEnd/>
            <a:tailEnd/>
          </a:ln>
        </p:spPr>
      </p:pic>
      <p:sp>
        <p:nvSpPr>
          <p:cNvPr id="10" name="Otsikko 1"/>
          <p:cNvSpPr>
            <a:spLocks noGrp="1"/>
          </p:cNvSpPr>
          <p:nvPr>
            <p:ph type="ctrTitle"/>
          </p:nvPr>
        </p:nvSpPr>
        <p:spPr>
          <a:xfrm>
            <a:off x="2382578" y="4947805"/>
            <a:ext cx="7772400" cy="293601"/>
          </a:xfrm>
        </p:spPr>
        <p:txBody>
          <a:bodyPr>
            <a:normAutofit/>
          </a:bodyPr>
          <a:lstStyle>
            <a:lvl1pPr algn="l">
              <a:defRPr sz="1600">
                <a:solidFill>
                  <a:schemeClr val="bg1"/>
                </a:solidFill>
              </a:defRPr>
            </a:lvl1pPr>
          </a:lstStyle>
          <a:p>
            <a:r>
              <a:rPr lang="en-US" smtClean="0"/>
              <a:t>Click to edit Master title style</a:t>
            </a:r>
            <a:endParaRPr lang="fi-FI" dirty="0"/>
          </a:p>
        </p:txBody>
      </p:sp>
      <p:sp>
        <p:nvSpPr>
          <p:cNvPr id="7"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pic>
        <p:nvPicPr>
          <p:cNvPr id="4" name="Kuva 10" descr="8890755.jpg"/>
          <p:cNvPicPr>
            <a:picLocks noChangeAspect="1"/>
          </p:cNvPicPr>
          <p:nvPr userDrawn="1"/>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1_Otsikko ja sisältö">
    <p:spTree>
      <p:nvGrpSpPr>
        <p:cNvPr id="1" name=""/>
        <p:cNvGrpSpPr/>
        <p:nvPr/>
      </p:nvGrpSpPr>
      <p:grpSpPr>
        <a:xfrm>
          <a:off x="0" y="0"/>
          <a:ext cx="0" cy="0"/>
          <a:chOff x="0" y="0"/>
          <a:chExt cx="0" cy="0"/>
        </a:xfrm>
      </p:grpSpPr>
      <p:pic>
        <p:nvPicPr>
          <p:cNvPr id="5" name="Kuva 11" descr="CSClogo.eps"/>
          <p:cNvPicPr>
            <a:picLocks noChangeAspect="1"/>
          </p:cNvPicPr>
          <p:nvPr/>
        </p:nvPicPr>
        <p:blipFill>
          <a:blip r:embed="rId2"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722313" y="2755900"/>
            <a:ext cx="7772400" cy="1362075"/>
          </a:xfrm>
        </p:spPr>
        <p:txBody>
          <a:bodyPr anchor="t"/>
          <a:lstStyle>
            <a:lvl1pPr algn="l">
              <a:defRPr sz="4000" b="1" cap="all"/>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1255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4371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606965"/>
            <a:ext cx="8229600" cy="993235"/>
          </a:xfrm>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pic>
        <p:nvPicPr>
          <p:cNvPr id="7"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8"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541878"/>
            <a:ext cx="8229600" cy="993235"/>
          </a:xfrm>
        </p:spPr>
        <p:txBody>
          <a:bodyPr/>
          <a:lstStyle>
            <a:lvl1pPr>
              <a:defRPr/>
            </a:lvl1pPr>
          </a:lstStyle>
          <a:p>
            <a:r>
              <a:rPr lang="en-US" smtClean="0"/>
              <a:t>Click to edit Master title style</a:t>
            </a:r>
            <a:endParaRPr lang="fi-FI" dirty="0"/>
          </a:p>
        </p:txBody>
      </p:sp>
      <p:sp>
        <p:nvSpPr>
          <p:cNvPr id="3" name="Tekstin paikkamerkki 2"/>
          <p:cNvSpPr>
            <a:spLocks noGrp="1"/>
          </p:cNvSpPr>
          <p:nvPr>
            <p:ph type="body" idx="1"/>
          </p:nvPr>
        </p:nvSpPr>
        <p:spPr>
          <a:xfrm>
            <a:off x="457200" y="1765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405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765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405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9" name="Päiväyksen paikkamerkki 6"/>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10" name="Alatunnisteen paikkamerkki 7"/>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11" name="Dian numeron paikkamerkki 8"/>
          <p:cNvSpPr>
            <a:spLocks noGrp="1"/>
          </p:cNvSpPr>
          <p:nvPr>
            <p:ph type="sldNum" sz="quarter" idx="12"/>
          </p:nvPr>
        </p:nvSpPr>
        <p:spPr>
          <a:xfrm>
            <a:off x="68405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123E5C6E-4B7D-411F-9E6B-ABCB9408C0B8}" type="slidenum">
              <a:rPr lang="de-DE"/>
              <a:pPr>
                <a:defRPr/>
              </a:pPr>
              <a:t>‹#›</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p>
            <a:r>
              <a:rPr lang="en-US" smtClean="0"/>
              <a:t>Click to edit Master title style</a:t>
            </a:r>
            <a:endParaRPr lang="fi-FI"/>
          </a:p>
        </p:txBody>
      </p:sp>
      <p:sp>
        <p:nvSpPr>
          <p:cNvPr id="5" name="Päiväyksen paikkamerkki 2"/>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3"/>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4"/>
          <p:cNvSpPr>
            <a:spLocks noGrp="1"/>
          </p:cNvSpPr>
          <p:nvPr>
            <p:ph type="sldNum" sz="quarter" idx="12"/>
          </p:nvPr>
        </p:nvSpPr>
        <p:spPr>
          <a:xfrm>
            <a:off x="68119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2"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3"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4" name="Päiväyksen paikkamerkki 1"/>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5" name="Alatunnisteen paikkamerkki 2"/>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Dian numeron paikkamerkki 3"/>
          <p:cNvSpPr>
            <a:spLocks noGrp="1"/>
          </p:cNvSpPr>
          <p:nvPr>
            <p:ph type="sldNum" sz="quarter" idx="12"/>
          </p:nvPr>
        </p:nvSpPr>
        <p:spPr>
          <a:xfrm>
            <a:off x="6867525"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6"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Dian numeron paikkamerkki 6"/>
          <p:cNvSpPr>
            <a:spLocks noGrp="1"/>
          </p:cNvSpPr>
          <p:nvPr>
            <p:ph type="sldNum" sz="quarter" idx="12"/>
          </p:nvPr>
        </p:nvSpPr>
        <p:spPr>
          <a:xfrm>
            <a:off x="68707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199" y="4800600"/>
            <a:ext cx="6418943"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457199" y="612775"/>
            <a:ext cx="64189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i-FI" noProof="0" dirty="0"/>
          </a:p>
        </p:txBody>
      </p:sp>
      <p:sp>
        <p:nvSpPr>
          <p:cNvPr id="4" name="Tekstin paikkamerkki 3"/>
          <p:cNvSpPr>
            <a:spLocks noGrp="1"/>
          </p:cNvSpPr>
          <p:nvPr>
            <p:ph type="body" sz="half" idx="2"/>
          </p:nvPr>
        </p:nvSpPr>
        <p:spPr>
          <a:xfrm>
            <a:off x="457199" y="5367338"/>
            <a:ext cx="64189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äiväyksen paikkamerkki 4"/>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6"/>
          <p:cNvSpPr>
            <a:spLocks noGrp="1"/>
          </p:cNvSpPr>
          <p:nvPr>
            <p:ph type="sldNum" sz="quarter" idx="12"/>
          </p:nvPr>
        </p:nvSpPr>
        <p:spPr>
          <a:xfrm>
            <a:off x="6875463"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773419"/>
            <a:ext cx="7063014" cy="993235"/>
          </a:xfrm>
        </p:spPr>
        <p:txBody>
          <a:bodyPr/>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1872491"/>
            <a:ext cx="7063014" cy="42536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417763"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Pystysuuntainen otsikko 1"/>
          <p:cNvSpPr>
            <a:spLocks noGrp="1"/>
          </p:cNvSpPr>
          <p:nvPr>
            <p:ph type="title" orient="vert"/>
          </p:nvPr>
        </p:nvSpPr>
        <p:spPr>
          <a:xfrm>
            <a:off x="6019800" y="508000"/>
            <a:ext cx="1872343" cy="4844143"/>
          </a:xfrm>
        </p:spPr>
        <p:txBody>
          <a:bodyPr vert="eaVert"/>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508000"/>
            <a:ext cx="5562600" cy="48441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7ED35-B350-49E5-9434-F8AEDFE62E4F}" type="datetimeFigureOut">
              <a:rPr lang="en-US" smtClean="0"/>
              <a:pPr/>
              <a:t>6/27/2012</a:t>
            </a:fld>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F07BE8-5BDC-4C8B-A49E-39063C2B1F32}"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pic>
        <p:nvPicPr>
          <p:cNvPr id="5" name="Kuva 8" descr="kansikuva.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 name="Kuva 12" descr="CSClogo.eps"/>
          <p:cNvPicPr>
            <a:picLocks noChangeAspect="1"/>
          </p:cNvPicPr>
          <p:nvPr/>
        </p:nvPicPr>
        <p:blipFill>
          <a:blip r:embed="rId5" cstate="print"/>
          <a:srcRect/>
          <a:stretch>
            <a:fillRect/>
          </a:stretch>
        </p:blipFill>
        <p:spPr bwMode="auto">
          <a:xfrm>
            <a:off x="7696200" y="280988"/>
            <a:ext cx="1177925" cy="749300"/>
          </a:xfrm>
          <a:prstGeom prst="rect">
            <a:avLst/>
          </a:prstGeom>
          <a:noFill/>
          <a:ln w="9525">
            <a:noFill/>
            <a:miter lim="800000"/>
            <a:headEnd/>
            <a:tailEnd/>
          </a:ln>
        </p:spPr>
      </p:pic>
      <p:sp>
        <p:nvSpPr>
          <p:cNvPr id="10" name="Otsikko 1"/>
          <p:cNvSpPr>
            <a:spLocks noGrp="1"/>
          </p:cNvSpPr>
          <p:nvPr>
            <p:ph type="ctrTitle"/>
          </p:nvPr>
        </p:nvSpPr>
        <p:spPr>
          <a:xfrm>
            <a:off x="2382578" y="4947805"/>
            <a:ext cx="7772400" cy="293601"/>
          </a:xfrm>
        </p:spPr>
        <p:txBody>
          <a:bodyPr>
            <a:normAutofit/>
          </a:bodyPr>
          <a:lstStyle>
            <a:lvl1pPr algn="l">
              <a:defRPr sz="1600">
                <a:solidFill>
                  <a:schemeClr val="bg1"/>
                </a:solidFill>
              </a:defRPr>
            </a:lvl1pPr>
          </a:lstStyle>
          <a:p>
            <a:r>
              <a:rPr lang="en-US" smtClean="0"/>
              <a:t>Click to edit Master title style</a:t>
            </a:r>
            <a:endParaRPr lang="fi-FI" dirty="0"/>
          </a:p>
        </p:txBody>
      </p:sp>
      <p:sp>
        <p:nvSpPr>
          <p:cNvPr id="7"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8"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Dian numeron paikkamerkki 5"/>
          <p:cNvSpPr>
            <a:spLocks noGrp="1"/>
          </p:cNvSpPr>
          <p:nvPr>
            <p:ph type="sldNum" sz="quarter" idx="12"/>
          </p:nvPr>
        </p:nvSpPr>
        <p:spPr>
          <a:xfrm>
            <a:off x="6553200"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pic>
        <p:nvPicPr>
          <p:cNvPr id="4" name="Kuva 10" descr="8890755.jpg"/>
          <p:cNvPicPr>
            <a:picLocks noChangeAspect="1"/>
          </p:cNvPicPr>
          <p:nvPr userDrawn="1"/>
        </p:nvPicPr>
        <p:blipFill>
          <a:blip r:embed="rId2" cstate="print"/>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1_Otsikko ja sisältö">
    <p:spTree>
      <p:nvGrpSpPr>
        <p:cNvPr id="1" name=""/>
        <p:cNvGrpSpPr/>
        <p:nvPr/>
      </p:nvGrpSpPr>
      <p:grpSpPr>
        <a:xfrm>
          <a:off x="0" y="0"/>
          <a:ext cx="0" cy="0"/>
          <a:chOff x="0" y="0"/>
          <a:chExt cx="0" cy="0"/>
        </a:xfrm>
      </p:grpSpPr>
      <p:pic>
        <p:nvPicPr>
          <p:cNvPr id="5" name="Kuva 11" descr="CSClogo.eps"/>
          <p:cNvPicPr>
            <a:picLocks noChangeAspect="1"/>
          </p:cNvPicPr>
          <p:nvPr/>
        </p:nvPicPr>
        <p:blipFill>
          <a:blip r:embed="rId2" cstate="print"/>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lvl1pPr>
              <a:defRPr>
                <a:solidFill>
                  <a:schemeClr val="accent1"/>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457200" y="1872491"/>
            <a:ext cx="8229600" cy="4253672"/>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fld id="{9A97ED35-B350-49E5-9434-F8AEDFE62E4F}" type="datetimeFigureOut">
              <a:rPr lang="en-US" smtClean="0"/>
              <a:pPr/>
              <a:t>6/27/2012</a:t>
            </a:fld>
            <a:endParaRPr lang="en-US" dirty="0"/>
          </a:p>
        </p:txBody>
      </p:sp>
      <p:sp>
        <p:nvSpPr>
          <p:cNvPr id="7" name="Alatunnisteen paikkamerkki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A6F07BE8-5BDC-4C8B-A49E-39063C2B1F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7.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6.png"/><Relationship Id="rId2" Type="http://schemas.openxmlformats.org/officeDocument/2006/relationships/slideLayout" Target="../slideLayouts/slideLayout72.xml"/><Relationship Id="rId16" Type="http://schemas.openxmlformats.org/officeDocument/2006/relationships/image" Target="../media/image15.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4.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17.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16.png"/><Relationship Id="rId2" Type="http://schemas.openxmlformats.org/officeDocument/2006/relationships/slideLayout" Target="../slideLayouts/slideLayout85.xml"/><Relationship Id="rId16" Type="http://schemas.openxmlformats.org/officeDocument/2006/relationships/image" Target="../media/image15.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4.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7.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6.png"/><Relationship Id="rId2" Type="http://schemas.openxmlformats.org/officeDocument/2006/relationships/slideLayout" Target="../slideLayouts/slideLayout98.xml"/><Relationship Id="rId16" Type="http://schemas.openxmlformats.org/officeDocument/2006/relationships/image" Target="../media/image1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4.jpe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39863" y="274638"/>
            <a:ext cx="5688012" cy="958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Title</a:t>
            </a:r>
          </a:p>
        </p:txBody>
      </p:sp>
      <p:sp>
        <p:nvSpPr>
          <p:cNvPr id="11267" name="Rectangle 3"/>
          <p:cNvSpPr>
            <a:spLocks noGrp="1" noChangeArrowheads="1"/>
          </p:cNvSpPr>
          <p:nvPr>
            <p:ph type="body" idx="1"/>
          </p:nvPr>
        </p:nvSpPr>
        <p:spPr bwMode="auto">
          <a:xfrm>
            <a:off x="1439863" y="1600200"/>
            <a:ext cx="6840537"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Example paragraph</a:t>
            </a:r>
          </a:p>
          <a:p>
            <a:pPr lvl="1"/>
            <a:r>
              <a:rPr lang="de-DE" smtClean="0"/>
              <a:t>Example paragraph</a:t>
            </a:r>
          </a:p>
          <a:p>
            <a:pPr lvl="2"/>
            <a:r>
              <a:rPr lang="de-DE" smtClean="0"/>
              <a:t>Example paragraph</a:t>
            </a:r>
          </a:p>
        </p:txBody>
      </p:sp>
      <p:sp>
        <p:nvSpPr>
          <p:cNvPr id="1028" name="Rectangle 4"/>
          <p:cNvSpPr>
            <a:spLocks noGrp="1" noChangeArrowheads="1"/>
          </p:cNvSpPr>
          <p:nvPr>
            <p:ph type="dt" sz="half" idx="2"/>
          </p:nvPr>
        </p:nvSpPr>
        <p:spPr bwMode="auto">
          <a:xfrm>
            <a:off x="1476375" y="6373813"/>
            <a:ext cx="287972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r>
              <a:rPr lang="en-GB"/>
              <a:t>SC'08 Austin                      2008-11-19</a:t>
            </a:r>
            <a:endParaRPr lang="de-DE"/>
          </a:p>
        </p:txBody>
      </p:sp>
      <p:sp>
        <p:nvSpPr>
          <p:cNvPr id="1029" name="Rectangle 5"/>
          <p:cNvSpPr>
            <a:spLocks noGrp="1" noChangeArrowheads="1"/>
          </p:cNvSpPr>
          <p:nvPr>
            <p:ph type="ftr" sz="quarter" idx="3"/>
          </p:nvPr>
        </p:nvSpPr>
        <p:spPr bwMode="auto">
          <a:xfrm>
            <a:off x="4464050" y="6373813"/>
            <a:ext cx="287972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r>
              <a:rPr lang="de-DE"/>
              <a:t>Andreas Schott, DEISA </a:t>
            </a:r>
          </a:p>
        </p:txBody>
      </p:sp>
      <p:sp>
        <p:nvSpPr>
          <p:cNvPr id="1030" name="Rectangle 6"/>
          <p:cNvSpPr>
            <a:spLocks noGrp="1" noChangeArrowheads="1"/>
          </p:cNvSpPr>
          <p:nvPr>
            <p:ph type="sldNum" sz="quarter" idx="4"/>
          </p:nvPr>
        </p:nvSpPr>
        <p:spPr bwMode="auto">
          <a:xfrm>
            <a:off x="7488238" y="6373813"/>
            <a:ext cx="9017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fld id="{0DD3824E-B671-41FC-9A69-FC18BDA6594C}" type="slidenum">
              <a:rPr lang="de-DE"/>
              <a:pPr>
                <a:defRPr/>
              </a:pPr>
              <a:t>‹#›</a:t>
            </a:fld>
            <a:endParaRPr lang="de-DE"/>
          </a:p>
        </p:txBody>
      </p:sp>
      <p:pic>
        <p:nvPicPr>
          <p:cNvPr id="11271" name="Picture 26" descr="DEISA_Logo_EPS"/>
          <p:cNvPicPr>
            <a:picLocks noChangeAspect="1" noChangeArrowheads="1"/>
          </p:cNvPicPr>
          <p:nvPr userDrawn="1"/>
        </p:nvPicPr>
        <p:blipFill>
          <a:blip r:embed="rId16" cstate="print"/>
          <a:srcRect/>
          <a:stretch>
            <a:fillRect/>
          </a:stretch>
        </p:blipFill>
        <p:spPr bwMode="auto">
          <a:xfrm>
            <a:off x="7235825" y="44450"/>
            <a:ext cx="1968500" cy="957263"/>
          </a:xfrm>
          <a:prstGeom prst="rect">
            <a:avLst/>
          </a:prstGeom>
          <a:noFill/>
          <a:ln w="9525">
            <a:noFill/>
            <a:miter lim="800000"/>
            <a:headEnd/>
            <a:tailEnd/>
          </a:ln>
        </p:spPr>
      </p:pic>
      <p:grpSp>
        <p:nvGrpSpPr>
          <p:cNvPr id="2" name="Group 33"/>
          <p:cNvGrpSpPr>
            <a:grpSpLocks/>
          </p:cNvGrpSpPr>
          <p:nvPr userDrawn="1"/>
        </p:nvGrpSpPr>
        <p:grpSpPr bwMode="auto">
          <a:xfrm>
            <a:off x="8559800" y="6237288"/>
            <a:ext cx="512763" cy="590550"/>
            <a:chOff x="992" y="3875"/>
            <a:chExt cx="323" cy="372"/>
          </a:xfrm>
        </p:grpSpPr>
        <p:sp>
          <p:nvSpPr>
            <p:cNvPr id="1058" name="Text Box 34"/>
            <p:cNvSpPr txBox="1">
              <a:spLocks noChangeArrowheads="1"/>
            </p:cNvSpPr>
            <p:nvPr userDrawn="1"/>
          </p:nvSpPr>
          <p:spPr bwMode="auto">
            <a:xfrm>
              <a:off x="992" y="4156"/>
              <a:ext cx="323" cy="91"/>
            </a:xfrm>
            <a:prstGeom prst="rect">
              <a:avLst/>
            </a:prstGeom>
            <a:noFill/>
            <a:ln w="9525">
              <a:noFill/>
              <a:miter lim="800000"/>
              <a:headEnd/>
              <a:tailEnd/>
            </a:ln>
            <a:effectLst/>
          </p:spPr>
          <p:txBody>
            <a:bodyPr wrap="none" lIns="18000" tIns="10800" rIns="18000" bIns="10800">
              <a:spAutoFit/>
            </a:bodyPr>
            <a:lstStyle/>
            <a:p>
              <a:pPr>
                <a:defRPr/>
              </a:pPr>
              <a:r>
                <a:rPr lang="de-DE" sz="800">
                  <a:solidFill>
                    <a:srgbClr val="808080"/>
                  </a:solidFill>
                  <a:latin typeface="Helvetica" pitchFamily="-107" charset="0"/>
                </a:rPr>
                <a:t>RI-222919</a:t>
              </a:r>
              <a:endParaRPr lang="en-US" sz="800">
                <a:solidFill>
                  <a:srgbClr val="808080"/>
                </a:solidFill>
              </a:endParaRPr>
            </a:p>
          </p:txBody>
        </p:sp>
        <p:pic>
          <p:nvPicPr>
            <p:cNvPr id="11274" name="Picture 35" descr="FP7-gen-RGB"/>
            <p:cNvPicPr>
              <a:picLocks noChangeAspect="1" noChangeArrowheads="1"/>
            </p:cNvPicPr>
            <p:nvPr userDrawn="1"/>
          </p:nvPicPr>
          <p:blipFill>
            <a:blip r:embed="rId17" cstate="print"/>
            <a:srcRect/>
            <a:stretch>
              <a:fillRect/>
            </a:stretch>
          </p:blipFill>
          <p:spPr bwMode="auto">
            <a:xfrm>
              <a:off x="997" y="3875"/>
              <a:ext cx="318" cy="25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p:txStyles>
    <p:titleStyle>
      <a:lvl1pPr algn="ctr" rtl="0" eaLnBrk="0" fontAlgn="base" hangingPunct="0">
        <a:spcBef>
          <a:spcPct val="0"/>
        </a:spcBef>
        <a:spcAft>
          <a:spcPct val="0"/>
        </a:spcAft>
        <a:defRPr sz="2800" b="1">
          <a:solidFill>
            <a:srgbClr val="A7A64A"/>
          </a:solidFill>
          <a:latin typeface="+mj-lt"/>
          <a:ea typeface="+mj-ea"/>
          <a:cs typeface="+mj-cs"/>
        </a:defRPr>
      </a:lvl1pPr>
      <a:lvl2pPr algn="ctr" rtl="0" eaLnBrk="0" fontAlgn="base" hangingPunct="0">
        <a:spcBef>
          <a:spcPct val="0"/>
        </a:spcBef>
        <a:spcAft>
          <a:spcPct val="0"/>
        </a:spcAft>
        <a:defRPr sz="2800" b="1">
          <a:solidFill>
            <a:srgbClr val="A7A64A"/>
          </a:solidFill>
          <a:latin typeface="Helvetica" pitchFamily="-107" charset="0"/>
          <a:cs typeface="Arial" charset="0"/>
        </a:defRPr>
      </a:lvl2pPr>
      <a:lvl3pPr algn="ctr" rtl="0" eaLnBrk="0" fontAlgn="base" hangingPunct="0">
        <a:spcBef>
          <a:spcPct val="0"/>
        </a:spcBef>
        <a:spcAft>
          <a:spcPct val="0"/>
        </a:spcAft>
        <a:defRPr sz="2800" b="1">
          <a:solidFill>
            <a:srgbClr val="A7A64A"/>
          </a:solidFill>
          <a:latin typeface="Helvetica" pitchFamily="-107" charset="0"/>
          <a:cs typeface="Arial" charset="0"/>
        </a:defRPr>
      </a:lvl3pPr>
      <a:lvl4pPr algn="ctr" rtl="0" eaLnBrk="0" fontAlgn="base" hangingPunct="0">
        <a:spcBef>
          <a:spcPct val="0"/>
        </a:spcBef>
        <a:spcAft>
          <a:spcPct val="0"/>
        </a:spcAft>
        <a:defRPr sz="2800" b="1">
          <a:solidFill>
            <a:srgbClr val="A7A64A"/>
          </a:solidFill>
          <a:latin typeface="Helvetica" pitchFamily="-107" charset="0"/>
          <a:cs typeface="Arial" charset="0"/>
        </a:defRPr>
      </a:lvl4pPr>
      <a:lvl5pPr algn="ctr" rtl="0" eaLnBrk="0" fontAlgn="base" hangingPunct="0">
        <a:spcBef>
          <a:spcPct val="0"/>
        </a:spcBef>
        <a:spcAft>
          <a:spcPct val="0"/>
        </a:spcAft>
        <a:defRPr sz="2800" b="1">
          <a:solidFill>
            <a:srgbClr val="A7A64A"/>
          </a:solidFill>
          <a:latin typeface="Helvetica" pitchFamily="-107" charset="0"/>
          <a:cs typeface="Arial" charset="0"/>
        </a:defRPr>
      </a:lvl5pPr>
      <a:lvl6pPr marL="457200" algn="ctr" rtl="0" fontAlgn="base">
        <a:spcBef>
          <a:spcPct val="0"/>
        </a:spcBef>
        <a:spcAft>
          <a:spcPct val="0"/>
        </a:spcAft>
        <a:defRPr sz="2800" b="1">
          <a:solidFill>
            <a:srgbClr val="A7A64A"/>
          </a:solidFill>
          <a:latin typeface="Helvetica" pitchFamily="-107" charset="0"/>
          <a:cs typeface="Arial" charset="0"/>
        </a:defRPr>
      </a:lvl6pPr>
      <a:lvl7pPr marL="914400" algn="ctr" rtl="0" fontAlgn="base">
        <a:spcBef>
          <a:spcPct val="0"/>
        </a:spcBef>
        <a:spcAft>
          <a:spcPct val="0"/>
        </a:spcAft>
        <a:defRPr sz="2800" b="1">
          <a:solidFill>
            <a:srgbClr val="A7A64A"/>
          </a:solidFill>
          <a:latin typeface="Helvetica" pitchFamily="-107" charset="0"/>
          <a:cs typeface="Arial" charset="0"/>
        </a:defRPr>
      </a:lvl7pPr>
      <a:lvl8pPr marL="1371600" algn="ctr" rtl="0" fontAlgn="base">
        <a:spcBef>
          <a:spcPct val="0"/>
        </a:spcBef>
        <a:spcAft>
          <a:spcPct val="0"/>
        </a:spcAft>
        <a:defRPr sz="2800" b="1">
          <a:solidFill>
            <a:srgbClr val="A7A64A"/>
          </a:solidFill>
          <a:latin typeface="Helvetica" pitchFamily="-107" charset="0"/>
          <a:cs typeface="Arial" charset="0"/>
        </a:defRPr>
      </a:lvl8pPr>
      <a:lvl9pPr marL="1828800" algn="ctr" rtl="0" fontAlgn="base">
        <a:spcBef>
          <a:spcPct val="0"/>
        </a:spcBef>
        <a:spcAft>
          <a:spcPct val="0"/>
        </a:spcAft>
        <a:defRPr sz="2800" b="1">
          <a:solidFill>
            <a:srgbClr val="A7A64A"/>
          </a:solidFill>
          <a:latin typeface="Helvetica" pitchFamily="-107" charset="0"/>
          <a:cs typeface="Arial" charset="0"/>
        </a:defRPr>
      </a:lvl9pPr>
    </p:titleStyle>
    <p:bodyStyle>
      <a:lvl1pPr marL="342900" indent="-342900" algn="l" rtl="0" eaLnBrk="0" fontAlgn="base" hangingPunct="0">
        <a:spcBef>
          <a:spcPct val="20000"/>
        </a:spcBef>
        <a:spcAft>
          <a:spcPct val="0"/>
        </a:spcAft>
        <a:buChar char="•"/>
        <a:defRPr sz="2000">
          <a:solidFill>
            <a:srgbClr val="3F55A5"/>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cs typeface="+mn-cs"/>
        </a:defRPr>
      </a:lvl2pPr>
      <a:lvl3pPr marL="1143000" indent="-228600" algn="l" rtl="0" eaLnBrk="0" fontAlgn="base" hangingPunct="0">
        <a:spcBef>
          <a:spcPct val="20000"/>
        </a:spcBef>
        <a:spcAft>
          <a:spcPct val="0"/>
        </a:spcAft>
        <a:buChar char="•"/>
        <a:defRPr>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yriad Pro"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Myriad Pro" pitchFamily="34" charset="0"/>
          <a:cs typeface="+mn-cs"/>
        </a:defRPr>
      </a:lvl5pPr>
      <a:lvl6pPr marL="2514600" indent="-228600" algn="l" rtl="0" fontAlgn="base">
        <a:spcBef>
          <a:spcPct val="20000"/>
        </a:spcBef>
        <a:spcAft>
          <a:spcPct val="0"/>
        </a:spcAft>
        <a:buChar char="»"/>
        <a:defRPr sz="2000">
          <a:solidFill>
            <a:schemeClr val="tx1"/>
          </a:solidFill>
          <a:latin typeface="Myriad Pro" pitchFamily="34" charset="0"/>
          <a:cs typeface="+mn-cs"/>
        </a:defRPr>
      </a:lvl6pPr>
      <a:lvl7pPr marL="2971800" indent="-228600" algn="l" rtl="0" fontAlgn="base">
        <a:spcBef>
          <a:spcPct val="20000"/>
        </a:spcBef>
        <a:spcAft>
          <a:spcPct val="0"/>
        </a:spcAft>
        <a:buChar char="»"/>
        <a:defRPr sz="2000">
          <a:solidFill>
            <a:schemeClr val="tx1"/>
          </a:solidFill>
          <a:latin typeface="Myriad Pro" pitchFamily="34" charset="0"/>
          <a:cs typeface="+mn-cs"/>
        </a:defRPr>
      </a:lvl7pPr>
      <a:lvl8pPr marL="3429000" indent="-228600" algn="l" rtl="0" fontAlgn="base">
        <a:spcBef>
          <a:spcPct val="20000"/>
        </a:spcBef>
        <a:spcAft>
          <a:spcPct val="0"/>
        </a:spcAft>
        <a:buChar char="»"/>
        <a:defRPr sz="2000">
          <a:solidFill>
            <a:schemeClr val="tx1"/>
          </a:solidFill>
          <a:latin typeface="Myriad Pro" pitchFamily="34" charset="0"/>
          <a:cs typeface="+mn-cs"/>
        </a:defRPr>
      </a:lvl8pPr>
      <a:lvl9pPr marL="3886200" indent="-228600" algn="l" rtl="0" fontAlgn="base">
        <a:spcBef>
          <a:spcPct val="20000"/>
        </a:spcBef>
        <a:spcAft>
          <a:spcPct val="0"/>
        </a:spcAft>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70675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nSpc>
                <a:spcPct val="90000"/>
              </a:lnSpc>
              <a:spcBef>
                <a:spcPct val="20000"/>
              </a:spcBef>
              <a:buFont typeface="Wingdings" pitchFamily="2" charset="2"/>
              <a:buChar char="Ø"/>
              <a:defRPr/>
            </a:pPr>
            <a:fld id="{B5611B9E-9823-4DD9-B82E-9A4DABCC70B3}" type="datetime1">
              <a:rPr lang="fi-FI">
                <a:solidFill>
                  <a:srgbClr val="000000"/>
                </a:solidFill>
                <a:latin typeface="Arial" pitchFamily="34" charset="0"/>
              </a:rPr>
              <a:pPr>
                <a:lnSpc>
                  <a:spcPct val="90000"/>
                </a:lnSpc>
                <a:spcBef>
                  <a:spcPct val="20000"/>
                </a:spcBef>
                <a:buFont typeface="Wingdings" pitchFamily="2" charset="2"/>
                <a:buChar char="Ø"/>
                <a:defRPr/>
              </a:pPr>
              <a:t>27.6.2012</a:t>
            </a:fld>
            <a:endParaRPr lang="en-US">
              <a:solidFill>
                <a:srgbClr val="000000"/>
              </a:solidFill>
              <a:latin typeface="Arial" pitchFamily="34" charset="0"/>
            </a:endParaRPr>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lnSpc>
                <a:spcPct val="90000"/>
              </a:lnSpc>
              <a:spcBef>
                <a:spcPct val="20000"/>
              </a:spcBef>
              <a:buFont typeface="Wingdings" pitchFamily="2" charset="2"/>
              <a:buChar char="Ø"/>
              <a:defRPr/>
            </a:pPr>
            <a:endParaRPr lang="fi-FI">
              <a:solidFill>
                <a:srgbClr val="000000"/>
              </a:solidFill>
              <a:latin typeface="Arial" pitchFamily="34" charset="0"/>
            </a:endParaRPr>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lnSpc>
                <a:spcPct val="90000"/>
              </a:lnSpc>
              <a:spcBef>
                <a:spcPct val="20000"/>
              </a:spcBef>
              <a:buFont typeface="Wingdings" pitchFamily="2" charset="2"/>
              <a:buChar char="Ø"/>
              <a:defRPr/>
            </a:pPr>
            <a:fld id="{0F2D0B28-049C-4BF9-B918-24E46858C685}" type="slidenum">
              <a:rPr lang="en-US">
                <a:solidFill>
                  <a:srgbClr val="000000"/>
                </a:solidFill>
                <a:latin typeface="Arial" pitchFamily="34" charset="0"/>
              </a:rPr>
              <a:pPr>
                <a:lnSpc>
                  <a:spcPct val="90000"/>
                </a:lnSpc>
                <a:spcBef>
                  <a:spcPct val="20000"/>
                </a:spcBef>
                <a:buFont typeface="Wingdings" pitchFamily="2" charset="2"/>
                <a:buChar char="Ø"/>
                <a:defRPr/>
              </a:pPr>
              <a:t>‹#›</a:t>
            </a:fld>
            <a:endParaRPr lang="en-US">
              <a:solidFill>
                <a:srgbClr val="000000"/>
              </a:solidFill>
              <a:latin typeface="Arial" pitchFamily="34" charset="0"/>
            </a:endParaRPr>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4107" name="Picture 10" descr="cmyklogopiirros.png"/>
          <p:cNvPicPr>
            <a:picLocks noChangeAspect="1"/>
          </p:cNvPicPr>
          <p:nvPr/>
        </p:nvPicPr>
        <p:blipFill>
          <a:blip r:embed="rId15" cstate="print"/>
          <a:srcRect/>
          <a:stretch>
            <a:fillRect/>
          </a:stretch>
        </p:blipFill>
        <p:spPr bwMode="auto">
          <a:xfrm>
            <a:off x="7783513" y="306388"/>
            <a:ext cx="1223962" cy="776287"/>
          </a:xfrm>
          <a:prstGeom prst="rect">
            <a:avLst/>
          </a:prstGeom>
          <a:noFill/>
          <a:ln w="9525">
            <a:noFill/>
            <a:miter lim="800000"/>
            <a:headEnd/>
            <a:tailEnd/>
          </a:ln>
        </p:spPr>
      </p:pic>
      <p:sp>
        <p:nvSpPr>
          <p:cNvPr id="60423"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60426"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14" name="Rectangle 7"/>
          <p:cNvSpPr>
            <a:spLocks noChangeArrowheads="1"/>
          </p:cNvSpPr>
          <p:nvPr userDrawn="1"/>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5" name="Text Box 10"/>
          <p:cNvSpPr txBox="1">
            <a:spLocks noChangeArrowheads="1"/>
          </p:cNvSpPr>
          <p:nvPr userDrawn="1"/>
        </p:nvSpPr>
        <p:spPr bwMode="auto">
          <a:xfrm>
            <a:off x="1403350" y="7173913"/>
            <a:ext cx="6264275" cy="1433512"/>
          </a:xfrm>
          <a:prstGeom prst="rect">
            <a:avLst/>
          </a:prstGeom>
          <a:noFill/>
          <a:ln w="9525">
            <a:noFill/>
            <a:miter lim="800000"/>
            <a:headEnd/>
            <a:tailEnd/>
          </a:ln>
          <a:effectLst/>
        </p:spPr>
        <p:txBody>
          <a:bodyPr>
            <a:spAutoFit/>
          </a:bodyPr>
          <a:lstStyle/>
          <a:p>
            <a:pPr algn="ctr">
              <a:defRPr/>
            </a:pPr>
            <a:r>
              <a:rPr lang="fi-FI" sz="8800" b="1">
                <a:solidFill>
                  <a:srgbClr val="99CC00"/>
                </a:solidFill>
              </a:rPr>
              <a:t>LUONNOS</a:t>
            </a:r>
            <a:endParaRPr lang="en-US" sz="8800" b="1">
              <a:solidFill>
                <a:srgbClr val="99CC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p:txStyles>
    <p:titleStyle>
      <a:lvl1pPr algn="l" rtl="0" eaLnBrk="0" fontAlgn="base" hangingPunct="0">
        <a:spcBef>
          <a:spcPct val="0"/>
        </a:spcBef>
        <a:spcAft>
          <a:spcPct val="0"/>
        </a:spcAft>
        <a:defRPr sz="4000">
          <a:solidFill>
            <a:srgbClr val="99135E"/>
          </a:solidFill>
          <a:latin typeface="+mj-lt"/>
          <a:ea typeface="+mj-ea"/>
          <a:cs typeface="+mj-cs"/>
        </a:defRPr>
      </a:lvl1pPr>
      <a:lvl2pPr algn="l" rtl="0" eaLnBrk="0" fontAlgn="base" hangingPunct="0">
        <a:spcBef>
          <a:spcPct val="0"/>
        </a:spcBef>
        <a:spcAft>
          <a:spcPct val="0"/>
        </a:spcAft>
        <a:defRPr sz="4000">
          <a:solidFill>
            <a:srgbClr val="99135E"/>
          </a:solidFill>
          <a:latin typeface="Arial" pitchFamily="34" charset="0"/>
        </a:defRPr>
      </a:lvl2pPr>
      <a:lvl3pPr algn="l" rtl="0" eaLnBrk="0" fontAlgn="base" hangingPunct="0">
        <a:spcBef>
          <a:spcPct val="0"/>
        </a:spcBef>
        <a:spcAft>
          <a:spcPct val="0"/>
        </a:spcAft>
        <a:defRPr sz="4000">
          <a:solidFill>
            <a:srgbClr val="99135E"/>
          </a:solidFill>
          <a:latin typeface="Arial" pitchFamily="34" charset="0"/>
        </a:defRPr>
      </a:lvl3pPr>
      <a:lvl4pPr algn="l" rtl="0" eaLnBrk="0" fontAlgn="base" hangingPunct="0">
        <a:spcBef>
          <a:spcPct val="0"/>
        </a:spcBef>
        <a:spcAft>
          <a:spcPct val="0"/>
        </a:spcAft>
        <a:defRPr sz="4000">
          <a:solidFill>
            <a:srgbClr val="99135E"/>
          </a:solidFill>
          <a:latin typeface="Arial" pitchFamily="34" charset="0"/>
        </a:defRPr>
      </a:lvl4pPr>
      <a:lvl5pPr algn="l" rtl="0" eaLnBrk="0" fontAlgn="base" hangingPunct="0">
        <a:spcBef>
          <a:spcPct val="0"/>
        </a:spcBef>
        <a:spcAft>
          <a:spcPct val="0"/>
        </a:spcAft>
        <a:defRPr sz="4000">
          <a:solidFill>
            <a:srgbClr val="99135E"/>
          </a:solidFill>
          <a:latin typeface="Arial" pitchFamily="34" charset="0"/>
        </a:defRPr>
      </a:lvl5pPr>
      <a:lvl6pPr marL="457200" algn="l" rtl="0" eaLnBrk="1" fontAlgn="base" hangingPunct="1">
        <a:spcBef>
          <a:spcPct val="0"/>
        </a:spcBef>
        <a:spcAft>
          <a:spcPct val="0"/>
        </a:spcAft>
        <a:defRPr sz="4000">
          <a:solidFill>
            <a:srgbClr val="99135E"/>
          </a:solidFill>
          <a:latin typeface="Arial" pitchFamily="34" charset="0"/>
        </a:defRPr>
      </a:lvl6pPr>
      <a:lvl7pPr marL="914400" algn="l" rtl="0" eaLnBrk="1" fontAlgn="base" hangingPunct="1">
        <a:spcBef>
          <a:spcPct val="0"/>
        </a:spcBef>
        <a:spcAft>
          <a:spcPct val="0"/>
        </a:spcAft>
        <a:defRPr sz="4000">
          <a:solidFill>
            <a:srgbClr val="99135E"/>
          </a:solidFill>
          <a:latin typeface="Arial" pitchFamily="34" charset="0"/>
        </a:defRPr>
      </a:lvl7pPr>
      <a:lvl8pPr marL="1371600" algn="l" rtl="0" eaLnBrk="1" fontAlgn="base" hangingPunct="1">
        <a:spcBef>
          <a:spcPct val="0"/>
        </a:spcBef>
        <a:spcAft>
          <a:spcPct val="0"/>
        </a:spcAft>
        <a:defRPr sz="4000">
          <a:solidFill>
            <a:srgbClr val="99135E"/>
          </a:solidFill>
          <a:latin typeface="Arial" pitchFamily="34" charset="0"/>
        </a:defRPr>
      </a:lvl8pPr>
      <a:lvl9pPr marL="1828800" algn="l" rtl="0" eaLnBrk="1" fontAlgn="base" hangingPunct="1">
        <a:spcBef>
          <a:spcPct val="0"/>
        </a:spcBef>
        <a:spcAft>
          <a:spcPct val="0"/>
        </a:spcAft>
        <a:defRPr sz="4000">
          <a:solidFill>
            <a:srgbClr val="99135E"/>
          </a:solidFill>
          <a:latin typeface="Arial" pitchFamily="34" charset="0"/>
        </a:defRPr>
      </a:lvl9pPr>
    </p:titleStyle>
    <p:bodyStyle>
      <a:lvl1pPr marL="342900" indent="-342900" algn="l" rtl="0" eaLnBrk="0" fontAlgn="base" hangingPunct="0">
        <a:spcBef>
          <a:spcPts val="600"/>
        </a:spcBef>
        <a:spcAft>
          <a:spcPts val="600"/>
        </a:spcAft>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har char="–"/>
        <a:defRPr sz="2800">
          <a:solidFill>
            <a:schemeClr val="tx1"/>
          </a:solidFill>
          <a:latin typeface="+mn-lt"/>
        </a:defRPr>
      </a:lvl2pPr>
      <a:lvl3pPr marL="1143000" indent="-228600" algn="l" rtl="0" eaLnBrk="0" fontAlgn="base" hangingPunct="0">
        <a:spcBef>
          <a:spcPts val="600"/>
        </a:spcBef>
        <a:spcAft>
          <a:spcPts val="600"/>
        </a:spcAft>
        <a:buChar char="•"/>
        <a:defRPr sz="2400">
          <a:solidFill>
            <a:schemeClr val="tx1"/>
          </a:solidFill>
          <a:latin typeface="+mn-lt"/>
        </a:defRPr>
      </a:lvl3pPr>
      <a:lvl4pPr marL="1600200" indent="-228600" algn="l" rtl="0" eaLnBrk="0" fontAlgn="base" hangingPunct="0">
        <a:spcBef>
          <a:spcPts val="600"/>
        </a:spcBef>
        <a:spcAft>
          <a:spcPts val="600"/>
        </a:spcAft>
        <a:buChar char="–"/>
        <a:defRPr sz="2000">
          <a:solidFill>
            <a:schemeClr val="tx1"/>
          </a:solidFill>
          <a:latin typeface="+mn-lt"/>
        </a:defRPr>
      </a:lvl4pPr>
      <a:lvl5pPr marL="2057400" indent="-228600" algn="l" rtl="0" eaLnBrk="0" fontAlgn="base" hangingPunct="0">
        <a:spcBef>
          <a:spcPts val="600"/>
        </a:spcBef>
        <a:spcAft>
          <a:spcPts val="600"/>
        </a:spcAft>
        <a:buChar char="»"/>
        <a:defRPr sz="2000">
          <a:solidFill>
            <a:schemeClr val="tx1"/>
          </a:solidFill>
          <a:latin typeface="+mn-lt"/>
        </a:defRPr>
      </a:lvl5pPr>
      <a:lvl6pPr marL="2514600" indent="-228600" algn="l" rtl="0" eaLnBrk="1" fontAlgn="base" hangingPunct="1">
        <a:spcBef>
          <a:spcPts val="600"/>
        </a:spcBef>
        <a:spcAft>
          <a:spcPts val="600"/>
        </a:spcAft>
        <a:buChar char="»"/>
        <a:defRPr sz="2000">
          <a:solidFill>
            <a:schemeClr val="tx1"/>
          </a:solidFill>
          <a:latin typeface="+mn-lt"/>
        </a:defRPr>
      </a:lvl6pPr>
      <a:lvl7pPr marL="2971800" indent="-228600" algn="l" rtl="0" eaLnBrk="1" fontAlgn="base" hangingPunct="1">
        <a:spcBef>
          <a:spcPts val="600"/>
        </a:spcBef>
        <a:spcAft>
          <a:spcPts val="600"/>
        </a:spcAft>
        <a:buChar char="»"/>
        <a:defRPr sz="2000">
          <a:solidFill>
            <a:schemeClr val="tx1"/>
          </a:solidFill>
          <a:latin typeface="+mn-lt"/>
        </a:defRPr>
      </a:lvl7pPr>
      <a:lvl8pPr marL="3429000" indent="-228600" algn="l" rtl="0" eaLnBrk="1" fontAlgn="base" hangingPunct="1">
        <a:spcBef>
          <a:spcPts val="600"/>
        </a:spcBef>
        <a:spcAft>
          <a:spcPts val="600"/>
        </a:spcAft>
        <a:buChar char="»"/>
        <a:defRPr sz="2000">
          <a:solidFill>
            <a:schemeClr val="tx1"/>
          </a:solidFill>
          <a:latin typeface="+mn-lt"/>
        </a:defRPr>
      </a:lvl8pPr>
      <a:lvl9pPr marL="3886200" indent="-228600" algn="l" rtl="0" eaLnBrk="1" fontAlgn="base" hangingPunct="1">
        <a:spcBef>
          <a:spcPts val="600"/>
        </a:spcBef>
        <a:spcAft>
          <a:spcPts val="6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439863" y="274638"/>
            <a:ext cx="5688012" cy="95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Title</a:t>
            </a:r>
          </a:p>
        </p:txBody>
      </p:sp>
      <p:sp>
        <p:nvSpPr>
          <p:cNvPr id="67587" name="Rectangle 3"/>
          <p:cNvSpPr>
            <a:spLocks noGrp="1" noChangeArrowheads="1"/>
          </p:cNvSpPr>
          <p:nvPr>
            <p:ph type="body" idx="1"/>
          </p:nvPr>
        </p:nvSpPr>
        <p:spPr bwMode="auto">
          <a:xfrm>
            <a:off x="1439863" y="1600200"/>
            <a:ext cx="6840537" cy="4708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Example paragraph</a:t>
            </a:r>
          </a:p>
          <a:p>
            <a:pPr lvl="1"/>
            <a:r>
              <a:rPr lang="de-DE" smtClean="0"/>
              <a:t>Example paragraph</a:t>
            </a:r>
          </a:p>
          <a:p>
            <a:pPr lvl="2"/>
            <a:r>
              <a:rPr lang="de-DE" smtClean="0"/>
              <a:t>Example paragraph</a:t>
            </a:r>
          </a:p>
        </p:txBody>
      </p:sp>
      <p:sp>
        <p:nvSpPr>
          <p:cNvPr id="67588" name="Rectangle 4"/>
          <p:cNvSpPr>
            <a:spLocks noGrp="1" noChangeArrowheads="1"/>
          </p:cNvSpPr>
          <p:nvPr>
            <p:ph type="dt" sz="half" idx="2"/>
          </p:nvPr>
        </p:nvSpPr>
        <p:spPr bwMode="auto">
          <a:xfrm>
            <a:off x="1042988" y="6345238"/>
            <a:ext cx="25558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endParaRPr lang="de-DE" smtClean="0">
              <a:solidFill>
                <a:srgbClr val="808080"/>
              </a:solidFill>
            </a:endParaRPr>
          </a:p>
        </p:txBody>
      </p:sp>
      <p:sp>
        <p:nvSpPr>
          <p:cNvPr id="67589" name="Rectangle 5"/>
          <p:cNvSpPr>
            <a:spLocks noGrp="1" noChangeArrowheads="1"/>
          </p:cNvSpPr>
          <p:nvPr>
            <p:ph type="ftr" sz="quarter" idx="3"/>
          </p:nvPr>
        </p:nvSpPr>
        <p:spPr bwMode="auto">
          <a:xfrm>
            <a:off x="3563938" y="6345238"/>
            <a:ext cx="32035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endParaRPr lang="de-DE" smtClean="0">
              <a:solidFill>
                <a:srgbClr val="808080"/>
              </a:solidFill>
            </a:endParaRPr>
          </a:p>
        </p:txBody>
      </p:sp>
      <p:sp>
        <p:nvSpPr>
          <p:cNvPr id="67590" name="Rectangle 6"/>
          <p:cNvSpPr>
            <a:spLocks noGrp="1" noChangeArrowheads="1"/>
          </p:cNvSpPr>
          <p:nvPr>
            <p:ph type="sldNum" sz="quarter" idx="4"/>
          </p:nvPr>
        </p:nvSpPr>
        <p:spPr bwMode="auto">
          <a:xfrm>
            <a:off x="7488238" y="6373813"/>
            <a:ext cx="9017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fld id="{8B316016-2320-44C8-8EE2-B843ABC4D2EF}" type="slidenum">
              <a:rPr lang="de-DE" smtClean="0">
                <a:solidFill>
                  <a:srgbClr val="808080"/>
                </a:solidFill>
              </a:rPr>
              <a:pPr/>
              <a:t>‹#›</a:t>
            </a:fld>
            <a:endParaRPr lang="de-DE" smtClean="0">
              <a:solidFill>
                <a:srgbClr val="808080"/>
              </a:solidFill>
            </a:endParaRPr>
          </a:p>
        </p:txBody>
      </p:sp>
      <p:pic>
        <p:nvPicPr>
          <p:cNvPr id="67591" name="Picture 7" descr="DEISA_Logo_EPS"/>
          <p:cNvPicPr>
            <a:picLocks noChangeAspect="1" noChangeArrowheads="1"/>
          </p:cNvPicPr>
          <p:nvPr userDrawn="1"/>
        </p:nvPicPr>
        <p:blipFill>
          <a:blip r:embed="rId14" cstate="print"/>
          <a:srcRect/>
          <a:stretch>
            <a:fillRect/>
          </a:stretch>
        </p:blipFill>
        <p:spPr bwMode="auto">
          <a:xfrm>
            <a:off x="7235825" y="44450"/>
            <a:ext cx="1968500" cy="957263"/>
          </a:xfrm>
          <a:prstGeom prst="rect">
            <a:avLst/>
          </a:prstGeom>
          <a:noFill/>
        </p:spPr>
      </p:pic>
      <p:grpSp>
        <p:nvGrpSpPr>
          <p:cNvPr id="2" name="Group 8"/>
          <p:cNvGrpSpPr>
            <a:grpSpLocks/>
          </p:cNvGrpSpPr>
          <p:nvPr userDrawn="1"/>
        </p:nvGrpSpPr>
        <p:grpSpPr bwMode="auto">
          <a:xfrm>
            <a:off x="8559800" y="6237288"/>
            <a:ext cx="512763" cy="590550"/>
            <a:chOff x="992" y="3875"/>
            <a:chExt cx="323" cy="372"/>
          </a:xfrm>
        </p:grpSpPr>
        <p:sp>
          <p:nvSpPr>
            <p:cNvPr id="67593" name="Text Box 9"/>
            <p:cNvSpPr txBox="1">
              <a:spLocks noChangeArrowheads="1"/>
            </p:cNvSpPr>
            <p:nvPr userDrawn="1"/>
          </p:nvSpPr>
          <p:spPr bwMode="auto">
            <a:xfrm>
              <a:off x="992" y="4156"/>
              <a:ext cx="323" cy="91"/>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7594" name="Picture 10" descr="FP7-gen-RGB"/>
            <p:cNvPicPr>
              <a:picLocks noChangeAspect="1" noChangeArrowheads="1"/>
            </p:cNvPicPr>
            <p:nvPr userDrawn="1"/>
          </p:nvPicPr>
          <p:blipFill>
            <a:blip r:embed="rId15" cstate="print"/>
            <a:srcRect/>
            <a:stretch>
              <a:fillRect/>
            </a:stretch>
          </p:blipFill>
          <p:spPr bwMode="auto">
            <a:xfrm>
              <a:off x="997" y="3875"/>
              <a:ext cx="318" cy="258"/>
            </a:xfrm>
            <a:prstGeom prst="rect">
              <a:avLst/>
            </a:prstGeom>
            <a:noFill/>
          </p:spPr>
        </p:pic>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spd="med">
    <p:diamond/>
  </p:transition>
  <p:timing>
    <p:tnLst>
      <p:par>
        <p:cTn id="1" dur="indefinite" restart="never" nodeType="tmRoot"/>
      </p:par>
    </p:tnLst>
  </p:timing>
  <p:txStyles>
    <p:titleStyle>
      <a:lvl1pPr algn="ctr" rtl="0" fontAlgn="base">
        <a:spcBef>
          <a:spcPct val="0"/>
        </a:spcBef>
        <a:spcAft>
          <a:spcPct val="0"/>
        </a:spcAft>
        <a:defRPr sz="2800" b="1">
          <a:solidFill>
            <a:srgbClr val="A7A64A"/>
          </a:solidFill>
          <a:latin typeface="+mj-lt"/>
          <a:ea typeface="+mj-ea"/>
          <a:cs typeface="+mj-cs"/>
        </a:defRPr>
      </a:lvl1pPr>
      <a:lvl2pPr algn="ctr" rtl="0" fontAlgn="base">
        <a:spcBef>
          <a:spcPct val="0"/>
        </a:spcBef>
        <a:spcAft>
          <a:spcPct val="0"/>
        </a:spcAft>
        <a:defRPr sz="2800" b="1">
          <a:solidFill>
            <a:srgbClr val="A7A64A"/>
          </a:solidFill>
          <a:latin typeface="Helvetica" pitchFamily="34" charset="0"/>
          <a:cs typeface="Arial" charset="0"/>
        </a:defRPr>
      </a:lvl2pPr>
      <a:lvl3pPr algn="ctr" rtl="0" fontAlgn="base">
        <a:spcBef>
          <a:spcPct val="0"/>
        </a:spcBef>
        <a:spcAft>
          <a:spcPct val="0"/>
        </a:spcAft>
        <a:defRPr sz="2800" b="1">
          <a:solidFill>
            <a:srgbClr val="A7A64A"/>
          </a:solidFill>
          <a:latin typeface="Helvetica" pitchFamily="34" charset="0"/>
          <a:cs typeface="Arial" charset="0"/>
        </a:defRPr>
      </a:lvl3pPr>
      <a:lvl4pPr algn="ctr" rtl="0" fontAlgn="base">
        <a:spcBef>
          <a:spcPct val="0"/>
        </a:spcBef>
        <a:spcAft>
          <a:spcPct val="0"/>
        </a:spcAft>
        <a:defRPr sz="2800" b="1">
          <a:solidFill>
            <a:srgbClr val="A7A64A"/>
          </a:solidFill>
          <a:latin typeface="Helvetica" pitchFamily="34" charset="0"/>
          <a:cs typeface="Arial" charset="0"/>
        </a:defRPr>
      </a:lvl4pPr>
      <a:lvl5pPr algn="ctr" rtl="0" fontAlgn="base">
        <a:spcBef>
          <a:spcPct val="0"/>
        </a:spcBef>
        <a:spcAft>
          <a:spcPct val="0"/>
        </a:spcAft>
        <a:defRPr sz="2800" b="1">
          <a:solidFill>
            <a:srgbClr val="A7A64A"/>
          </a:solidFill>
          <a:latin typeface="Helvetica" pitchFamily="34" charset="0"/>
          <a:cs typeface="Arial" charset="0"/>
        </a:defRPr>
      </a:lvl5pPr>
      <a:lvl6pPr marL="457200" algn="ctr" rtl="0" fontAlgn="base">
        <a:spcBef>
          <a:spcPct val="0"/>
        </a:spcBef>
        <a:spcAft>
          <a:spcPct val="0"/>
        </a:spcAft>
        <a:defRPr sz="2800" b="1">
          <a:solidFill>
            <a:srgbClr val="A7A64A"/>
          </a:solidFill>
          <a:latin typeface="Helvetica" pitchFamily="34" charset="0"/>
          <a:cs typeface="Arial" charset="0"/>
        </a:defRPr>
      </a:lvl6pPr>
      <a:lvl7pPr marL="914400" algn="ctr" rtl="0" fontAlgn="base">
        <a:spcBef>
          <a:spcPct val="0"/>
        </a:spcBef>
        <a:spcAft>
          <a:spcPct val="0"/>
        </a:spcAft>
        <a:defRPr sz="2800" b="1">
          <a:solidFill>
            <a:srgbClr val="A7A64A"/>
          </a:solidFill>
          <a:latin typeface="Helvetica" pitchFamily="34" charset="0"/>
          <a:cs typeface="Arial" charset="0"/>
        </a:defRPr>
      </a:lvl7pPr>
      <a:lvl8pPr marL="1371600" algn="ctr" rtl="0" fontAlgn="base">
        <a:spcBef>
          <a:spcPct val="0"/>
        </a:spcBef>
        <a:spcAft>
          <a:spcPct val="0"/>
        </a:spcAft>
        <a:defRPr sz="2800" b="1">
          <a:solidFill>
            <a:srgbClr val="A7A64A"/>
          </a:solidFill>
          <a:latin typeface="Helvetica" pitchFamily="34" charset="0"/>
          <a:cs typeface="Arial" charset="0"/>
        </a:defRPr>
      </a:lvl8pPr>
      <a:lvl9pPr marL="1828800" algn="ctr" rtl="0" fontAlgn="base">
        <a:spcBef>
          <a:spcPct val="0"/>
        </a:spcBef>
        <a:spcAft>
          <a:spcPct val="0"/>
        </a:spcAft>
        <a:defRPr sz="2800" b="1">
          <a:solidFill>
            <a:srgbClr val="A7A64A"/>
          </a:solidFill>
          <a:latin typeface="Helvetica" pitchFamily="34" charset="0"/>
          <a:cs typeface="Arial" charset="0"/>
        </a:defRPr>
      </a:lvl9pPr>
    </p:titleStyle>
    <p:bodyStyle>
      <a:lvl1pPr marL="342900" indent="-342900" algn="l" rtl="0" fontAlgn="base">
        <a:spcBef>
          <a:spcPct val="20000"/>
        </a:spcBef>
        <a:spcAft>
          <a:spcPct val="0"/>
        </a:spcAft>
        <a:buChar char="•"/>
        <a:defRPr sz="2000">
          <a:solidFill>
            <a:srgbClr val="3F55A5"/>
          </a:solidFill>
          <a:latin typeface="+mn-lt"/>
          <a:ea typeface="+mn-ea"/>
          <a:cs typeface="+mn-cs"/>
        </a:defRPr>
      </a:lvl1pPr>
      <a:lvl2pPr marL="742950" indent="-285750" algn="l" rtl="0" fontAlgn="base">
        <a:spcBef>
          <a:spcPct val="20000"/>
        </a:spcBef>
        <a:spcAft>
          <a:spcPct val="0"/>
        </a:spcAft>
        <a:buChar char="–"/>
        <a:defRPr sz="2000">
          <a:solidFill>
            <a:schemeClr val="bg2"/>
          </a:solidFill>
          <a:latin typeface="+mn-lt"/>
          <a:cs typeface="+mn-cs"/>
        </a:defRPr>
      </a:lvl2pPr>
      <a:lvl3pPr marL="1143000" indent="-228600" algn="l" rtl="0" fontAlgn="base">
        <a:spcBef>
          <a:spcPct val="200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yriad Pro" pitchFamily="34" charset="0"/>
          <a:cs typeface="+mn-cs"/>
        </a:defRPr>
      </a:lvl4pPr>
      <a:lvl5pPr marL="2057400" indent="-228600" algn="l" rtl="0" fontAlgn="base">
        <a:spcBef>
          <a:spcPct val="20000"/>
        </a:spcBef>
        <a:spcAft>
          <a:spcPct val="0"/>
        </a:spcAft>
        <a:buChar char="»"/>
        <a:defRPr sz="2000">
          <a:solidFill>
            <a:schemeClr val="tx1"/>
          </a:solidFill>
          <a:latin typeface="Myriad Pro" pitchFamily="34" charset="0"/>
          <a:cs typeface="+mn-cs"/>
        </a:defRPr>
      </a:lvl5pPr>
      <a:lvl6pPr marL="2514600" indent="-228600" algn="l" rtl="0" fontAlgn="base">
        <a:spcBef>
          <a:spcPct val="20000"/>
        </a:spcBef>
        <a:spcAft>
          <a:spcPct val="0"/>
        </a:spcAft>
        <a:buChar char="»"/>
        <a:defRPr sz="2000">
          <a:solidFill>
            <a:schemeClr val="tx1"/>
          </a:solidFill>
          <a:latin typeface="Myriad Pro" pitchFamily="34" charset="0"/>
          <a:cs typeface="+mn-cs"/>
        </a:defRPr>
      </a:lvl6pPr>
      <a:lvl7pPr marL="2971800" indent="-228600" algn="l" rtl="0" fontAlgn="base">
        <a:spcBef>
          <a:spcPct val="20000"/>
        </a:spcBef>
        <a:spcAft>
          <a:spcPct val="0"/>
        </a:spcAft>
        <a:buChar char="»"/>
        <a:defRPr sz="2000">
          <a:solidFill>
            <a:schemeClr val="tx1"/>
          </a:solidFill>
          <a:latin typeface="Myriad Pro" pitchFamily="34" charset="0"/>
          <a:cs typeface="+mn-cs"/>
        </a:defRPr>
      </a:lvl7pPr>
      <a:lvl8pPr marL="3429000" indent="-228600" algn="l" rtl="0" fontAlgn="base">
        <a:spcBef>
          <a:spcPct val="20000"/>
        </a:spcBef>
        <a:spcAft>
          <a:spcPct val="0"/>
        </a:spcAft>
        <a:buChar char="»"/>
        <a:defRPr sz="2000">
          <a:solidFill>
            <a:schemeClr val="tx1"/>
          </a:solidFill>
          <a:latin typeface="Myriad Pro" pitchFamily="34" charset="0"/>
          <a:cs typeface="+mn-cs"/>
        </a:defRPr>
      </a:lvl8pPr>
      <a:lvl9pPr marL="3886200" indent="-228600" algn="l" rtl="0" fontAlgn="base">
        <a:spcBef>
          <a:spcPct val="20000"/>
        </a:spcBef>
        <a:spcAft>
          <a:spcPct val="0"/>
        </a:spcAft>
        <a:buChar char="»"/>
        <a:defRPr sz="2000">
          <a:solidFill>
            <a:schemeClr val="tx1"/>
          </a:solidFill>
          <a:latin typeface="Myriad Pro" pitchFamily="34" charset="0"/>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5F282D49-CDB6-4714-BFF4-97FEBE468A06}" type="datetimeFigureOut">
              <a:rPr lang="en-US">
                <a:solidFill>
                  <a:prstClr val="black">
                    <a:tint val="75000"/>
                  </a:prstClr>
                </a:solidFill>
              </a:rPr>
              <a:pPr defTabSz="457200">
                <a:defRPr/>
              </a:pPr>
              <a:t>6/27/2012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20024FAE-4239-4AF2-AA08-4A04FD900DDF}" type="slidenum">
              <a:rPr lang="en-US">
                <a:solidFill>
                  <a:prstClr val="black">
                    <a:tint val="75000"/>
                  </a:prstClr>
                </a:solidFill>
              </a:rPr>
              <a:pPr defTabSz="457200">
                <a:defRPr/>
              </a:pPr>
              <a:t>‹#›</a:t>
            </a:fld>
            <a:endParaRPr lang="en-US">
              <a:solidFill>
                <a:prstClr val="black">
                  <a:tint val="75000"/>
                </a:prstClr>
              </a:solidFill>
            </a:endParaRPr>
          </a:p>
        </p:txBody>
      </p:sp>
      <p:pic>
        <p:nvPicPr>
          <p:cNvPr id="1031" name="Picture 6" descr="BG.jpg"/>
          <p:cNvPicPr>
            <a:picLocks noChangeAspect="1"/>
          </p:cNvPicPr>
          <p:nvPr userDrawn="1"/>
        </p:nvPicPr>
        <p:blipFill>
          <a:blip r:embed="rId13" cstate="print"/>
          <a:srcRect/>
          <a:stretch>
            <a:fillRect/>
          </a:stretch>
        </p:blipFill>
        <p:spPr bwMode="auto">
          <a:xfrm>
            <a:off x="-152400" y="3733800"/>
            <a:ext cx="9363075" cy="7010400"/>
          </a:xfrm>
          <a:prstGeom prst="rect">
            <a:avLst/>
          </a:prstGeom>
          <a:noFill/>
          <a:ln w="9525">
            <a:noFill/>
            <a:miter lim="800000"/>
            <a:headEnd/>
            <a:tailEnd/>
          </a:ln>
        </p:spPr>
      </p:pic>
      <p:pic>
        <p:nvPicPr>
          <p:cNvPr id="1032" name="Picture 7" descr="ramiri_lowres.jpg"/>
          <p:cNvPicPr>
            <a:picLocks noChangeAspect="1"/>
          </p:cNvPicPr>
          <p:nvPr userDrawn="1"/>
        </p:nvPicPr>
        <p:blipFill>
          <a:blip r:embed="rId14" cstate="print"/>
          <a:srcRect/>
          <a:stretch>
            <a:fillRect/>
          </a:stretch>
        </p:blipFill>
        <p:spPr bwMode="auto">
          <a:xfrm>
            <a:off x="76200" y="-609600"/>
            <a:ext cx="1981200" cy="2025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73178"/>
          </a:xfrm>
          <a:prstGeom prst="rect">
            <a:avLst/>
          </a:prstGeom>
        </p:spPr>
      </p:pic>
      <p:sp>
        <p:nvSpPr>
          <p:cNvPr id="2" name="Title Placeholder 1"/>
          <p:cNvSpPr>
            <a:spLocks noGrp="1"/>
          </p:cNvSpPr>
          <p:nvPr>
            <p:ph type="title"/>
          </p:nvPr>
        </p:nvSpPr>
        <p:spPr>
          <a:xfrm>
            <a:off x="457200" y="764704"/>
            <a:ext cx="8229600" cy="720080"/>
          </a:xfrm>
          <a:prstGeom prst="rect">
            <a:avLst/>
          </a:prstGeom>
        </p:spPr>
        <p:txBody>
          <a:bodyPr vert="horz" lIns="91440" tIns="45720" rIns="91440" bIns="45720" rtlCol="0" anchor="ctr">
            <a:normAutofit/>
          </a:bodyPr>
          <a:lstStyle/>
          <a:p>
            <a:r>
              <a:rPr lang="en-US" smtClean="0"/>
              <a:t>Click to edit Master title style</a:t>
            </a:r>
            <a:endParaRPr lang="es-ES" dirty="0"/>
          </a:p>
        </p:txBody>
      </p:sp>
      <p:sp>
        <p:nvSpPr>
          <p:cNvPr id="3" name="Text Placeholder 2"/>
          <p:cNvSpPr>
            <a:spLocks noGrp="1"/>
          </p:cNvSpPr>
          <p:nvPr>
            <p:ph type="body" idx="1"/>
          </p:nvPr>
        </p:nvSpPr>
        <p:spPr>
          <a:xfrm>
            <a:off x="457200" y="1628800"/>
            <a:ext cx="8229600" cy="44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Footer Placeholder 4"/>
          <p:cNvSpPr>
            <a:spLocks noGrp="1"/>
          </p:cNvSpPr>
          <p:nvPr>
            <p:ph type="ftr" sz="quarter" idx="3"/>
          </p:nvPr>
        </p:nvSpPr>
        <p:spPr>
          <a:xfrm>
            <a:off x="1403648" y="6309320"/>
            <a:ext cx="4752528" cy="432048"/>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endParaRPr lang="es-ES" dirty="0">
              <a:solidFill>
                <a:prstClr val="black">
                  <a:tint val="75000"/>
                </a:prstClr>
              </a:solidFill>
              <a:latin typeface="Calibri"/>
            </a:endParaRPr>
          </a:p>
        </p:txBody>
      </p:sp>
      <p:pic>
        <p:nvPicPr>
          <p:cNvPr id="12" name="Picture 11"/>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179512" y="6237312"/>
            <a:ext cx="895023" cy="538547"/>
          </a:xfrm>
          <a:prstGeom prst="rect">
            <a:avLst/>
          </a:prstGeom>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pitchFamily="34" charset="0"/>
                <a:cs typeface="Arial" pitchFamily="34" charset="0"/>
              </a:defRPr>
            </a:lvl1pPr>
          </a:lstStyle>
          <a:p>
            <a:pPr fontAlgn="auto">
              <a:spcBef>
                <a:spcPts val="0"/>
              </a:spcBef>
              <a:spcAft>
                <a:spcPts val="0"/>
              </a:spcAft>
            </a:pPr>
            <a:fld id="{D29651E4-DA85-47A1-9944-35D0B5406138}" type="slidenum">
              <a:rPr lang="es-ES" smtClean="0">
                <a:solidFill>
                  <a:prstClr val="black">
                    <a:lumMod val="75000"/>
                    <a:lumOff val="25000"/>
                  </a:prstClr>
                </a:solidFill>
              </a:rPr>
              <a:pPr fontAlgn="auto">
                <a:spcBef>
                  <a:spcPts val="0"/>
                </a:spcBef>
                <a:spcAft>
                  <a:spcPts val="0"/>
                </a:spcAft>
              </a:pPr>
              <a:t>‹#›</a:t>
            </a:fld>
            <a:endParaRPr lang="es-ES" dirty="0">
              <a:solidFill>
                <a:prstClr val="black">
                  <a:lumMod val="75000"/>
                  <a:lumOff val="25000"/>
                </a:prstClr>
              </a:solidFill>
            </a:endParaRPr>
          </a:p>
        </p:txBody>
      </p:sp>
    </p:spTree>
    <p:extLst>
      <p:ext uri="{BB962C8B-B14F-4D97-AF65-F5344CB8AC3E}">
        <p14:creationId xmlns="" xmlns:p14="http://schemas.microsoft.com/office/powerpoint/2010/main" val="217129858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dt="0"/>
  <p:txStyles>
    <p:titleStyle>
      <a:lvl1pPr algn="ctr" defTabSz="914400" rtl="0" eaLnBrk="1" latinLnBrk="0" hangingPunct="1">
        <a:spcBef>
          <a:spcPct val="0"/>
        </a:spcBef>
        <a:buNone/>
        <a:defRPr sz="3600" kern="1200">
          <a:solidFill>
            <a:srgbClr val="C1342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4CBCC70-09DD-49F2-B1E8-D3135F075864}" type="datetimeFigureOut">
              <a:rPr lang="en-GB" smtClean="0">
                <a:solidFill>
                  <a:prstClr val="black">
                    <a:tint val="75000"/>
                  </a:prstClr>
                </a:solidFill>
                <a:latin typeface="Calibri"/>
              </a:rPr>
              <a:pPr fontAlgn="auto">
                <a:spcBef>
                  <a:spcPts val="0"/>
                </a:spcBef>
                <a:spcAft>
                  <a:spcPts val="0"/>
                </a:spcAft>
              </a:pPr>
              <a:t>27/06/2012</a:t>
            </a:fld>
            <a:endParaRPr lang="en-GB">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BC25FD-C6D8-4959-AF3B-0E3ABA5B110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Kuva 10" descr="8890755.jpg"/>
          <p:cNvPicPr>
            <a:picLocks noChangeAspect="1"/>
          </p:cNvPicPr>
          <p:nvPr/>
        </p:nvPicPr>
        <p:blipFill>
          <a:blip r:embed="rId15" cstate="print"/>
          <a:srcRect/>
          <a:stretch>
            <a:fillRect/>
          </a:stretch>
        </p:blipFill>
        <p:spPr bwMode="auto">
          <a:xfrm>
            <a:off x="4064000" y="1778000"/>
            <a:ext cx="5080000" cy="5080000"/>
          </a:xfrm>
          <a:prstGeom prst="rect">
            <a:avLst/>
          </a:prstGeom>
          <a:noFill/>
          <a:ln w="9525">
            <a:noFill/>
            <a:miter lim="800000"/>
            <a:headEnd/>
            <a:tailEnd/>
          </a:ln>
        </p:spPr>
      </p:pic>
      <p:sp>
        <p:nvSpPr>
          <p:cNvPr id="1027" name="Otsikon paikkamerkki 1"/>
          <p:cNvSpPr>
            <a:spLocks noGrp="1"/>
          </p:cNvSpPr>
          <p:nvPr>
            <p:ph type="title"/>
          </p:nvPr>
        </p:nvSpPr>
        <p:spPr bwMode="auto">
          <a:xfrm>
            <a:off x="457200" y="773113"/>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perustyylejä osoitt.</a:t>
            </a:r>
          </a:p>
        </p:txBody>
      </p:sp>
      <p:sp>
        <p:nvSpPr>
          <p:cNvPr id="1028" name="Tekstin paikkamerkki 2"/>
          <p:cNvSpPr>
            <a:spLocks noGrp="1"/>
          </p:cNvSpPr>
          <p:nvPr>
            <p:ph type="body" idx="1"/>
          </p:nvPr>
        </p:nvSpPr>
        <p:spPr bwMode="auto">
          <a:xfrm>
            <a:off x="457200" y="1873250"/>
            <a:ext cx="8229600" cy="4252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ykse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defRPr>
            </a:lvl1pPr>
          </a:lstStyle>
          <a:p>
            <a:pPr fontAlgn="auto">
              <a:spcBef>
                <a:spcPts val="0"/>
              </a:spcBef>
              <a:spcAft>
                <a:spcPts val="0"/>
              </a:spcAft>
            </a:pPr>
            <a:fld id="{9A97ED35-B350-49E5-9434-F8AEDFE62E4F}" type="datetimeFigureOut">
              <a:rPr lang="en-US" smtClean="0">
                <a:latin typeface="Arial"/>
              </a:rPr>
              <a:pPr fontAlgn="auto">
                <a:spcBef>
                  <a:spcPts val="0"/>
                </a:spcBef>
                <a:spcAft>
                  <a:spcPts val="0"/>
                </a:spcAft>
              </a:pPr>
              <a:t>6/27/2012</a:t>
            </a:fld>
            <a:endParaRPr lang="en-US" dirty="0">
              <a:latin typeface="Aria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endParaRPr lang="en-US">
              <a:solidFill>
                <a:prstClr val="black">
                  <a:tint val="75000"/>
                </a:prstClr>
              </a:solidFill>
            </a:endParaRPr>
          </a:p>
        </p:txBody>
      </p:sp>
      <p:sp>
        <p:nvSpPr>
          <p:cNvPr id="10" name="Dian numeron paikkamerkki 5"/>
          <p:cNvSpPr>
            <a:spLocks noGrp="1"/>
          </p:cNvSpPr>
          <p:nvPr>
            <p:ph type="sldNum" sz="quarter" idx="4"/>
          </p:nvPr>
        </p:nvSpPr>
        <p:spPr>
          <a:xfrm>
            <a:off x="68611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pPr fontAlgn="auto">
              <a:spcBef>
                <a:spcPts val="0"/>
              </a:spcBef>
              <a:spcAft>
                <a:spcPts val="0"/>
              </a:spcAft>
            </a:pPr>
            <a:fld id="{A6F07BE8-5BDC-4C8B-A49E-39063C2B1F32}" type="slidenum">
              <a:rPr lang="en-US" smtClean="0">
                <a:latin typeface="Arial"/>
              </a:rPr>
              <a:pPr fontAlgn="auto">
                <a:spcBef>
                  <a:spcPts val="0"/>
                </a:spcBef>
                <a:spcAft>
                  <a:spcPts val="0"/>
                </a:spcAft>
              </a:pPr>
              <a:t>‹#›</a:t>
            </a:fld>
            <a:endParaRPr lang="en-US" dirty="0">
              <a:latin typeface="Arial"/>
            </a:endParaRPr>
          </a:p>
        </p:txBody>
      </p:sp>
      <p:pic>
        <p:nvPicPr>
          <p:cNvPr id="1032" name="Kuva 11" descr="CSClogo.eps"/>
          <p:cNvPicPr>
            <a:picLocks noChangeAspect="1"/>
          </p:cNvPicPr>
          <p:nvPr/>
        </p:nvPicPr>
        <p:blipFill>
          <a:blip r:embed="rId16" cstate="print"/>
          <a:srcRect/>
          <a:stretch>
            <a:fillRect/>
          </a:stretch>
        </p:blipFill>
        <p:spPr bwMode="auto">
          <a:xfrm>
            <a:off x="7812088" y="301625"/>
            <a:ext cx="1004887" cy="64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ctr" defTabSz="457200" rtl="0" eaLnBrk="1" fontAlgn="base" hangingPunct="1">
        <a:spcBef>
          <a:spcPct val="0"/>
        </a:spcBef>
        <a:spcAft>
          <a:spcPct val="0"/>
        </a:spcAft>
        <a:defRPr sz="3200" b="1" kern="1200">
          <a:solidFill>
            <a:srgbClr val="939FA8"/>
          </a:solidFill>
          <a:latin typeface="+mj-lt"/>
          <a:ea typeface="ＭＳ Ｐゴシック" charset="-128"/>
          <a:cs typeface="+mj-cs"/>
        </a:defRPr>
      </a:lvl1pPr>
      <a:lvl2pPr algn="ctr" defTabSz="457200" rtl="0" eaLnBrk="1" fontAlgn="base" hangingPunct="1">
        <a:spcBef>
          <a:spcPct val="0"/>
        </a:spcBef>
        <a:spcAft>
          <a:spcPct val="0"/>
        </a:spcAft>
        <a:defRPr sz="3200" b="1">
          <a:solidFill>
            <a:srgbClr val="939FA8"/>
          </a:solidFill>
          <a:latin typeface="Arial" charset="0"/>
          <a:ea typeface="ＭＳ Ｐゴシック" charset="-128"/>
        </a:defRPr>
      </a:lvl2pPr>
      <a:lvl3pPr algn="ctr" defTabSz="457200" rtl="0" eaLnBrk="1" fontAlgn="base" hangingPunct="1">
        <a:spcBef>
          <a:spcPct val="0"/>
        </a:spcBef>
        <a:spcAft>
          <a:spcPct val="0"/>
        </a:spcAft>
        <a:defRPr sz="3200" b="1">
          <a:solidFill>
            <a:srgbClr val="939FA8"/>
          </a:solidFill>
          <a:latin typeface="Arial" charset="0"/>
          <a:ea typeface="ＭＳ Ｐゴシック" charset="-128"/>
        </a:defRPr>
      </a:lvl3pPr>
      <a:lvl4pPr algn="ctr" defTabSz="457200" rtl="0" eaLnBrk="1" fontAlgn="base" hangingPunct="1">
        <a:spcBef>
          <a:spcPct val="0"/>
        </a:spcBef>
        <a:spcAft>
          <a:spcPct val="0"/>
        </a:spcAft>
        <a:defRPr sz="3200" b="1">
          <a:solidFill>
            <a:srgbClr val="939FA8"/>
          </a:solidFill>
          <a:latin typeface="Arial" charset="0"/>
          <a:ea typeface="ＭＳ Ｐゴシック" charset="-128"/>
        </a:defRPr>
      </a:lvl4pPr>
      <a:lvl5pPr algn="ctr" defTabSz="457200" rtl="0" eaLnBrk="1" fontAlgn="base" hangingPunct="1">
        <a:spcBef>
          <a:spcPct val="0"/>
        </a:spcBef>
        <a:spcAft>
          <a:spcPct val="0"/>
        </a:spcAft>
        <a:defRPr sz="3200" b="1">
          <a:solidFill>
            <a:srgbClr val="939FA8"/>
          </a:solidFill>
          <a:latin typeface="Arial" charset="0"/>
          <a:ea typeface="ＭＳ Ｐゴシック" charset="-128"/>
        </a:defRPr>
      </a:lvl5pPr>
      <a:lvl6pPr marL="457200" algn="ctr" defTabSz="457200" rtl="0" eaLnBrk="1" fontAlgn="base" hangingPunct="1">
        <a:spcBef>
          <a:spcPct val="0"/>
        </a:spcBef>
        <a:spcAft>
          <a:spcPct val="0"/>
        </a:spcAft>
        <a:defRPr sz="3200" b="1">
          <a:solidFill>
            <a:srgbClr val="939FA8"/>
          </a:solidFill>
          <a:latin typeface="Arial" charset="0"/>
          <a:ea typeface="ＭＳ Ｐゴシック" charset="-128"/>
        </a:defRPr>
      </a:lvl6pPr>
      <a:lvl7pPr marL="914400" algn="ctr" defTabSz="457200" rtl="0" eaLnBrk="1" fontAlgn="base" hangingPunct="1">
        <a:spcBef>
          <a:spcPct val="0"/>
        </a:spcBef>
        <a:spcAft>
          <a:spcPct val="0"/>
        </a:spcAft>
        <a:defRPr sz="3200" b="1">
          <a:solidFill>
            <a:srgbClr val="939FA8"/>
          </a:solidFill>
          <a:latin typeface="Arial" charset="0"/>
          <a:ea typeface="ＭＳ Ｐゴシック" charset="-128"/>
        </a:defRPr>
      </a:lvl7pPr>
      <a:lvl8pPr marL="1371600" algn="ctr" defTabSz="457200" rtl="0" eaLnBrk="1" fontAlgn="base" hangingPunct="1">
        <a:spcBef>
          <a:spcPct val="0"/>
        </a:spcBef>
        <a:spcAft>
          <a:spcPct val="0"/>
        </a:spcAft>
        <a:defRPr sz="3200" b="1">
          <a:solidFill>
            <a:srgbClr val="939FA8"/>
          </a:solidFill>
          <a:latin typeface="Arial" charset="0"/>
          <a:ea typeface="ＭＳ Ｐゴシック" charset="-128"/>
        </a:defRPr>
      </a:lvl8pPr>
      <a:lvl9pPr marL="1828800" algn="ctr" defTabSz="457200" rtl="0" eaLnBrk="1" fontAlgn="base" hangingPunct="1">
        <a:spcBef>
          <a:spcPct val="0"/>
        </a:spcBef>
        <a:spcAft>
          <a:spcPct val="0"/>
        </a:spcAft>
        <a:defRPr sz="3200" b="1">
          <a:solidFill>
            <a:srgbClr val="939FA8"/>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SzPct val="100000"/>
        <a:buBlip>
          <a:blip r:embed="rId17"/>
        </a:buBlip>
        <a:defRPr sz="28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SzPct val="100000"/>
        <a:buBlip>
          <a:blip r:embed="rId18"/>
        </a:buBlip>
        <a:defRPr sz="20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Kuva 10" descr="8890755.jpg"/>
          <p:cNvPicPr>
            <a:picLocks noChangeAspect="1"/>
          </p:cNvPicPr>
          <p:nvPr/>
        </p:nvPicPr>
        <p:blipFill>
          <a:blip r:embed="rId15" cstate="print"/>
          <a:srcRect/>
          <a:stretch>
            <a:fillRect/>
          </a:stretch>
        </p:blipFill>
        <p:spPr bwMode="auto">
          <a:xfrm>
            <a:off x="4064000" y="1778000"/>
            <a:ext cx="5080000" cy="5080000"/>
          </a:xfrm>
          <a:prstGeom prst="rect">
            <a:avLst/>
          </a:prstGeom>
          <a:noFill/>
          <a:ln w="9525">
            <a:noFill/>
            <a:miter lim="800000"/>
            <a:headEnd/>
            <a:tailEnd/>
          </a:ln>
        </p:spPr>
      </p:pic>
      <p:sp>
        <p:nvSpPr>
          <p:cNvPr id="1027" name="Otsikon paikkamerkki 1"/>
          <p:cNvSpPr>
            <a:spLocks noGrp="1"/>
          </p:cNvSpPr>
          <p:nvPr>
            <p:ph type="title"/>
          </p:nvPr>
        </p:nvSpPr>
        <p:spPr bwMode="auto">
          <a:xfrm>
            <a:off x="457200" y="773113"/>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perustyylejä osoitt.</a:t>
            </a:r>
          </a:p>
        </p:txBody>
      </p:sp>
      <p:sp>
        <p:nvSpPr>
          <p:cNvPr id="1028" name="Tekstin paikkamerkki 2"/>
          <p:cNvSpPr>
            <a:spLocks noGrp="1"/>
          </p:cNvSpPr>
          <p:nvPr>
            <p:ph type="body" idx="1"/>
          </p:nvPr>
        </p:nvSpPr>
        <p:spPr bwMode="auto">
          <a:xfrm>
            <a:off x="457200" y="1873250"/>
            <a:ext cx="8229600" cy="4252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ykse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defRPr>
            </a:lvl1pPr>
          </a:lstStyle>
          <a:p>
            <a:pPr fontAlgn="auto">
              <a:spcBef>
                <a:spcPts val="0"/>
              </a:spcBef>
              <a:spcAft>
                <a:spcPts val="0"/>
              </a:spcAft>
            </a:pPr>
            <a:fld id="{9A97ED35-B350-49E5-9434-F8AEDFE62E4F}" type="datetimeFigureOut">
              <a:rPr lang="en-US" smtClean="0">
                <a:latin typeface="Arial"/>
              </a:rPr>
              <a:pPr fontAlgn="auto">
                <a:spcBef>
                  <a:spcPts val="0"/>
                </a:spcBef>
                <a:spcAft>
                  <a:spcPts val="0"/>
                </a:spcAft>
              </a:pPr>
              <a:t>6/27/2012</a:t>
            </a:fld>
            <a:endParaRPr lang="en-US" dirty="0">
              <a:latin typeface="Aria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endParaRPr lang="en-US">
              <a:solidFill>
                <a:prstClr val="black">
                  <a:tint val="75000"/>
                </a:prstClr>
              </a:solidFill>
            </a:endParaRPr>
          </a:p>
        </p:txBody>
      </p:sp>
      <p:sp>
        <p:nvSpPr>
          <p:cNvPr id="10" name="Dian numeron paikkamerkki 5"/>
          <p:cNvSpPr>
            <a:spLocks noGrp="1"/>
          </p:cNvSpPr>
          <p:nvPr>
            <p:ph type="sldNum" sz="quarter" idx="4"/>
          </p:nvPr>
        </p:nvSpPr>
        <p:spPr>
          <a:xfrm>
            <a:off x="68611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pPr fontAlgn="auto">
              <a:spcBef>
                <a:spcPts val="0"/>
              </a:spcBef>
              <a:spcAft>
                <a:spcPts val="0"/>
              </a:spcAft>
            </a:pPr>
            <a:fld id="{A6F07BE8-5BDC-4C8B-A49E-39063C2B1F32}" type="slidenum">
              <a:rPr lang="en-US" smtClean="0">
                <a:latin typeface="Arial"/>
              </a:rPr>
              <a:pPr fontAlgn="auto">
                <a:spcBef>
                  <a:spcPts val="0"/>
                </a:spcBef>
                <a:spcAft>
                  <a:spcPts val="0"/>
                </a:spcAft>
              </a:pPr>
              <a:t>‹#›</a:t>
            </a:fld>
            <a:endParaRPr lang="en-US" dirty="0">
              <a:latin typeface="Arial"/>
            </a:endParaRPr>
          </a:p>
        </p:txBody>
      </p:sp>
      <p:pic>
        <p:nvPicPr>
          <p:cNvPr id="1032" name="Kuva 11" descr="CSClogo.eps"/>
          <p:cNvPicPr>
            <a:picLocks noChangeAspect="1"/>
          </p:cNvPicPr>
          <p:nvPr/>
        </p:nvPicPr>
        <p:blipFill>
          <a:blip r:embed="rId16" cstate="print"/>
          <a:srcRect/>
          <a:stretch>
            <a:fillRect/>
          </a:stretch>
        </p:blipFill>
        <p:spPr bwMode="auto">
          <a:xfrm>
            <a:off x="7812088" y="301625"/>
            <a:ext cx="1004887" cy="64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txStyles>
    <p:titleStyle>
      <a:lvl1pPr algn="ctr" defTabSz="457200" rtl="0" eaLnBrk="1" fontAlgn="base" hangingPunct="1">
        <a:spcBef>
          <a:spcPct val="0"/>
        </a:spcBef>
        <a:spcAft>
          <a:spcPct val="0"/>
        </a:spcAft>
        <a:defRPr sz="3200" b="1" kern="1200">
          <a:solidFill>
            <a:srgbClr val="939FA8"/>
          </a:solidFill>
          <a:latin typeface="+mj-lt"/>
          <a:ea typeface="ＭＳ Ｐゴシック" charset="-128"/>
          <a:cs typeface="+mj-cs"/>
        </a:defRPr>
      </a:lvl1pPr>
      <a:lvl2pPr algn="ctr" defTabSz="457200" rtl="0" eaLnBrk="1" fontAlgn="base" hangingPunct="1">
        <a:spcBef>
          <a:spcPct val="0"/>
        </a:spcBef>
        <a:spcAft>
          <a:spcPct val="0"/>
        </a:spcAft>
        <a:defRPr sz="3200" b="1">
          <a:solidFill>
            <a:srgbClr val="939FA8"/>
          </a:solidFill>
          <a:latin typeface="Arial" charset="0"/>
          <a:ea typeface="ＭＳ Ｐゴシック" charset="-128"/>
        </a:defRPr>
      </a:lvl2pPr>
      <a:lvl3pPr algn="ctr" defTabSz="457200" rtl="0" eaLnBrk="1" fontAlgn="base" hangingPunct="1">
        <a:spcBef>
          <a:spcPct val="0"/>
        </a:spcBef>
        <a:spcAft>
          <a:spcPct val="0"/>
        </a:spcAft>
        <a:defRPr sz="3200" b="1">
          <a:solidFill>
            <a:srgbClr val="939FA8"/>
          </a:solidFill>
          <a:latin typeface="Arial" charset="0"/>
          <a:ea typeface="ＭＳ Ｐゴシック" charset="-128"/>
        </a:defRPr>
      </a:lvl3pPr>
      <a:lvl4pPr algn="ctr" defTabSz="457200" rtl="0" eaLnBrk="1" fontAlgn="base" hangingPunct="1">
        <a:spcBef>
          <a:spcPct val="0"/>
        </a:spcBef>
        <a:spcAft>
          <a:spcPct val="0"/>
        </a:spcAft>
        <a:defRPr sz="3200" b="1">
          <a:solidFill>
            <a:srgbClr val="939FA8"/>
          </a:solidFill>
          <a:latin typeface="Arial" charset="0"/>
          <a:ea typeface="ＭＳ Ｐゴシック" charset="-128"/>
        </a:defRPr>
      </a:lvl4pPr>
      <a:lvl5pPr algn="ctr" defTabSz="457200" rtl="0" eaLnBrk="1" fontAlgn="base" hangingPunct="1">
        <a:spcBef>
          <a:spcPct val="0"/>
        </a:spcBef>
        <a:spcAft>
          <a:spcPct val="0"/>
        </a:spcAft>
        <a:defRPr sz="3200" b="1">
          <a:solidFill>
            <a:srgbClr val="939FA8"/>
          </a:solidFill>
          <a:latin typeface="Arial" charset="0"/>
          <a:ea typeface="ＭＳ Ｐゴシック" charset="-128"/>
        </a:defRPr>
      </a:lvl5pPr>
      <a:lvl6pPr marL="457200" algn="ctr" defTabSz="457200" rtl="0" eaLnBrk="1" fontAlgn="base" hangingPunct="1">
        <a:spcBef>
          <a:spcPct val="0"/>
        </a:spcBef>
        <a:spcAft>
          <a:spcPct val="0"/>
        </a:spcAft>
        <a:defRPr sz="3200" b="1">
          <a:solidFill>
            <a:srgbClr val="939FA8"/>
          </a:solidFill>
          <a:latin typeface="Arial" charset="0"/>
          <a:ea typeface="ＭＳ Ｐゴシック" charset="-128"/>
        </a:defRPr>
      </a:lvl6pPr>
      <a:lvl7pPr marL="914400" algn="ctr" defTabSz="457200" rtl="0" eaLnBrk="1" fontAlgn="base" hangingPunct="1">
        <a:spcBef>
          <a:spcPct val="0"/>
        </a:spcBef>
        <a:spcAft>
          <a:spcPct val="0"/>
        </a:spcAft>
        <a:defRPr sz="3200" b="1">
          <a:solidFill>
            <a:srgbClr val="939FA8"/>
          </a:solidFill>
          <a:latin typeface="Arial" charset="0"/>
          <a:ea typeface="ＭＳ Ｐゴシック" charset="-128"/>
        </a:defRPr>
      </a:lvl7pPr>
      <a:lvl8pPr marL="1371600" algn="ctr" defTabSz="457200" rtl="0" eaLnBrk="1" fontAlgn="base" hangingPunct="1">
        <a:spcBef>
          <a:spcPct val="0"/>
        </a:spcBef>
        <a:spcAft>
          <a:spcPct val="0"/>
        </a:spcAft>
        <a:defRPr sz="3200" b="1">
          <a:solidFill>
            <a:srgbClr val="939FA8"/>
          </a:solidFill>
          <a:latin typeface="Arial" charset="0"/>
          <a:ea typeface="ＭＳ Ｐゴシック" charset="-128"/>
        </a:defRPr>
      </a:lvl8pPr>
      <a:lvl9pPr marL="1828800" algn="ctr" defTabSz="457200" rtl="0" eaLnBrk="1" fontAlgn="base" hangingPunct="1">
        <a:spcBef>
          <a:spcPct val="0"/>
        </a:spcBef>
        <a:spcAft>
          <a:spcPct val="0"/>
        </a:spcAft>
        <a:defRPr sz="3200" b="1">
          <a:solidFill>
            <a:srgbClr val="939FA8"/>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SzPct val="100000"/>
        <a:buBlip>
          <a:blip r:embed="rId17"/>
        </a:buBlip>
        <a:defRPr sz="28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SzPct val="100000"/>
        <a:buBlip>
          <a:blip r:embed="rId18"/>
        </a:buBlip>
        <a:defRPr sz="20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Kuva 10" descr="8890755.jpg"/>
          <p:cNvPicPr>
            <a:picLocks noChangeAspect="1"/>
          </p:cNvPicPr>
          <p:nvPr/>
        </p:nvPicPr>
        <p:blipFill>
          <a:blip r:embed="rId15" cstate="print"/>
          <a:srcRect/>
          <a:stretch>
            <a:fillRect/>
          </a:stretch>
        </p:blipFill>
        <p:spPr bwMode="auto">
          <a:xfrm>
            <a:off x="4064000" y="1778000"/>
            <a:ext cx="5080000" cy="5080000"/>
          </a:xfrm>
          <a:prstGeom prst="rect">
            <a:avLst/>
          </a:prstGeom>
          <a:noFill/>
          <a:ln w="9525">
            <a:noFill/>
            <a:miter lim="800000"/>
            <a:headEnd/>
            <a:tailEnd/>
          </a:ln>
        </p:spPr>
      </p:pic>
      <p:sp>
        <p:nvSpPr>
          <p:cNvPr id="1027" name="Otsikon paikkamerkki 1"/>
          <p:cNvSpPr>
            <a:spLocks noGrp="1"/>
          </p:cNvSpPr>
          <p:nvPr>
            <p:ph type="title"/>
          </p:nvPr>
        </p:nvSpPr>
        <p:spPr bwMode="auto">
          <a:xfrm>
            <a:off x="457200" y="773113"/>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perustyylejä osoitt.</a:t>
            </a:r>
          </a:p>
        </p:txBody>
      </p:sp>
      <p:sp>
        <p:nvSpPr>
          <p:cNvPr id="1028" name="Tekstin paikkamerkki 2"/>
          <p:cNvSpPr>
            <a:spLocks noGrp="1"/>
          </p:cNvSpPr>
          <p:nvPr>
            <p:ph type="body" idx="1"/>
          </p:nvPr>
        </p:nvSpPr>
        <p:spPr bwMode="auto">
          <a:xfrm>
            <a:off x="457200" y="1873250"/>
            <a:ext cx="8229600" cy="4252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ykse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defRPr>
            </a:lvl1pPr>
          </a:lstStyle>
          <a:p>
            <a:pPr fontAlgn="auto">
              <a:spcBef>
                <a:spcPts val="0"/>
              </a:spcBef>
              <a:spcAft>
                <a:spcPts val="0"/>
              </a:spcAft>
            </a:pPr>
            <a:fld id="{9A97ED35-B350-49E5-9434-F8AEDFE62E4F}" type="datetimeFigureOut">
              <a:rPr lang="en-US" smtClean="0">
                <a:latin typeface="Arial"/>
              </a:rPr>
              <a:pPr fontAlgn="auto">
                <a:spcBef>
                  <a:spcPts val="0"/>
                </a:spcBef>
                <a:spcAft>
                  <a:spcPts val="0"/>
                </a:spcAft>
              </a:pPr>
              <a:t>6/27/2012</a:t>
            </a:fld>
            <a:endParaRPr lang="en-US" dirty="0">
              <a:latin typeface="Arial"/>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endParaRPr lang="en-US">
              <a:solidFill>
                <a:prstClr val="black">
                  <a:tint val="75000"/>
                </a:prstClr>
              </a:solidFill>
            </a:endParaRPr>
          </a:p>
        </p:txBody>
      </p:sp>
      <p:sp>
        <p:nvSpPr>
          <p:cNvPr id="10" name="Dian numeron paikkamerkki 5"/>
          <p:cNvSpPr>
            <a:spLocks noGrp="1"/>
          </p:cNvSpPr>
          <p:nvPr>
            <p:ph type="sldNum" sz="quarter" idx="4"/>
          </p:nvPr>
        </p:nvSpPr>
        <p:spPr>
          <a:xfrm>
            <a:off x="68611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pPr fontAlgn="auto">
              <a:spcBef>
                <a:spcPts val="0"/>
              </a:spcBef>
              <a:spcAft>
                <a:spcPts val="0"/>
              </a:spcAft>
            </a:pPr>
            <a:fld id="{A6F07BE8-5BDC-4C8B-A49E-39063C2B1F32}" type="slidenum">
              <a:rPr lang="en-US" smtClean="0">
                <a:latin typeface="Arial"/>
              </a:rPr>
              <a:pPr fontAlgn="auto">
                <a:spcBef>
                  <a:spcPts val="0"/>
                </a:spcBef>
                <a:spcAft>
                  <a:spcPts val="0"/>
                </a:spcAft>
              </a:pPr>
              <a:t>‹#›</a:t>
            </a:fld>
            <a:endParaRPr lang="en-US" dirty="0">
              <a:latin typeface="Arial"/>
            </a:endParaRPr>
          </a:p>
        </p:txBody>
      </p:sp>
      <p:pic>
        <p:nvPicPr>
          <p:cNvPr id="1032" name="Kuva 11" descr="CSClogo.eps"/>
          <p:cNvPicPr>
            <a:picLocks noChangeAspect="1"/>
          </p:cNvPicPr>
          <p:nvPr/>
        </p:nvPicPr>
        <p:blipFill>
          <a:blip r:embed="rId16" cstate="print"/>
          <a:srcRect/>
          <a:stretch>
            <a:fillRect/>
          </a:stretch>
        </p:blipFill>
        <p:spPr bwMode="auto">
          <a:xfrm>
            <a:off x="7812088" y="301625"/>
            <a:ext cx="1004887" cy="64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xStyles>
    <p:titleStyle>
      <a:lvl1pPr algn="ctr" defTabSz="457200" rtl="0" eaLnBrk="1" fontAlgn="base" hangingPunct="1">
        <a:spcBef>
          <a:spcPct val="0"/>
        </a:spcBef>
        <a:spcAft>
          <a:spcPct val="0"/>
        </a:spcAft>
        <a:defRPr sz="3200" b="1" kern="1200">
          <a:solidFill>
            <a:srgbClr val="939FA8"/>
          </a:solidFill>
          <a:latin typeface="+mj-lt"/>
          <a:ea typeface="ＭＳ Ｐゴシック" charset="-128"/>
          <a:cs typeface="+mj-cs"/>
        </a:defRPr>
      </a:lvl1pPr>
      <a:lvl2pPr algn="ctr" defTabSz="457200" rtl="0" eaLnBrk="1" fontAlgn="base" hangingPunct="1">
        <a:spcBef>
          <a:spcPct val="0"/>
        </a:spcBef>
        <a:spcAft>
          <a:spcPct val="0"/>
        </a:spcAft>
        <a:defRPr sz="3200" b="1">
          <a:solidFill>
            <a:srgbClr val="939FA8"/>
          </a:solidFill>
          <a:latin typeface="Arial" charset="0"/>
          <a:ea typeface="ＭＳ Ｐゴシック" charset="-128"/>
        </a:defRPr>
      </a:lvl2pPr>
      <a:lvl3pPr algn="ctr" defTabSz="457200" rtl="0" eaLnBrk="1" fontAlgn="base" hangingPunct="1">
        <a:spcBef>
          <a:spcPct val="0"/>
        </a:spcBef>
        <a:spcAft>
          <a:spcPct val="0"/>
        </a:spcAft>
        <a:defRPr sz="3200" b="1">
          <a:solidFill>
            <a:srgbClr val="939FA8"/>
          </a:solidFill>
          <a:latin typeface="Arial" charset="0"/>
          <a:ea typeface="ＭＳ Ｐゴシック" charset="-128"/>
        </a:defRPr>
      </a:lvl3pPr>
      <a:lvl4pPr algn="ctr" defTabSz="457200" rtl="0" eaLnBrk="1" fontAlgn="base" hangingPunct="1">
        <a:spcBef>
          <a:spcPct val="0"/>
        </a:spcBef>
        <a:spcAft>
          <a:spcPct val="0"/>
        </a:spcAft>
        <a:defRPr sz="3200" b="1">
          <a:solidFill>
            <a:srgbClr val="939FA8"/>
          </a:solidFill>
          <a:latin typeface="Arial" charset="0"/>
          <a:ea typeface="ＭＳ Ｐゴシック" charset="-128"/>
        </a:defRPr>
      </a:lvl4pPr>
      <a:lvl5pPr algn="ctr" defTabSz="457200" rtl="0" eaLnBrk="1" fontAlgn="base" hangingPunct="1">
        <a:spcBef>
          <a:spcPct val="0"/>
        </a:spcBef>
        <a:spcAft>
          <a:spcPct val="0"/>
        </a:spcAft>
        <a:defRPr sz="3200" b="1">
          <a:solidFill>
            <a:srgbClr val="939FA8"/>
          </a:solidFill>
          <a:latin typeface="Arial" charset="0"/>
          <a:ea typeface="ＭＳ Ｐゴシック" charset="-128"/>
        </a:defRPr>
      </a:lvl5pPr>
      <a:lvl6pPr marL="457200" algn="ctr" defTabSz="457200" rtl="0" eaLnBrk="1" fontAlgn="base" hangingPunct="1">
        <a:spcBef>
          <a:spcPct val="0"/>
        </a:spcBef>
        <a:spcAft>
          <a:spcPct val="0"/>
        </a:spcAft>
        <a:defRPr sz="3200" b="1">
          <a:solidFill>
            <a:srgbClr val="939FA8"/>
          </a:solidFill>
          <a:latin typeface="Arial" charset="0"/>
          <a:ea typeface="ＭＳ Ｐゴシック" charset="-128"/>
        </a:defRPr>
      </a:lvl6pPr>
      <a:lvl7pPr marL="914400" algn="ctr" defTabSz="457200" rtl="0" eaLnBrk="1" fontAlgn="base" hangingPunct="1">
        <a:spcBef>
          <a:spcPct val="0"/>
        </a:spcBef>
        <a:spcAft>
          <a:spcPct val="0"/>
        </a:spcAft>
        <a:defRPr sz="3200" b="1">
          <a:solidFill>
            <a:srgbClr val="939FA8"/>
          </a:solidFill>
          <a:latin typeface="Arial" charset="0"/>
          <a:ea typeface="ＭＳ Ｐゴシック" charset="-128"/>
        </a:defRPr>
      </a:lvl7pPr>
      <a:lvl8pPr marL="1371600" algn="ctr" defTabSz="457200" rtl="0" eaLnBrk="1" fontAlgn="base" hangingPunct="1">
        <a:spcBef>
          <a:spcPct val="0"/>
        </a:spcBef>
        <a:spcAft>
          <a:spcPct val="0"/>
        </a:spcAft>
        <a:defRPr sz="3200" b="1">
          <a:solidFill>
            <a:srgbClr val="939FA8"/>
          </a:solidFill>
          <a:latin typeface="Arial" charset="0"/>
          <a:ea typeface="ＭＳ Ｐゴシック" charset="-128"/>
        </a:defRPr>
      </a:lvl8pPr>
      <a:lvl9pPr marL="1828800" algn="ctr" defTabSz="457200" rtl="0" eaLnBrk="1" fontAlgn="base" hangingPunct="1">
        <a:spcBef>
          <a:spcPct val="0"/>
        </a:spcBef>
        <a:spcAft>
          <a:spcPct val="0"/>
        </a:spcAft>
        <a:defRPr sz="3200" b="1">
          <a:solidFill>
            <a:srgbClr val="939FA8"/>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SzPct val="100000"/>
        <a:buBlip>
          <a:blip r:embed="rId17"/>
        </a:buBlip>
        <a:defRPr sz="28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SzPct val="100000"/>
        <a:buBlip>
          <a:blip r:embed="rId18"/>
        </a:buBlip>
        <a:defRPr sz="20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4.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gif"/><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98.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hyperlink" Target="mailto:Kimmo.Koski@csc.fi"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395536" y="260648"/>
            <a:ext cx="8229600" cy="1143000"/>
          </a:xfrm>
        </p:spPr>
        <p:txBody>
          <a:bodyPr/>
          <a:lstStyle/>
          <a:p>
            <a:r>
              <a:rPr lang="en-GB" sz="2800" dirty="0" smtClean="0"/>
              <a:t/>
            </a:r>
            <a:br>
              <a:rPr lang="en-GB" sz="2800" dirty="0" smtClean="0"/>
            </a:br>
            <a:r>
              <a:rPr lang="en-GB" sz="2800" b="1" dirty="0" smtClean="0"/>
              <a:t/>
            </a:r>
            <a:br>
              <a:rPr lang="en-GB" sz="2800" b="1" dirty="0" smtClean="0"/>
            </a:br>
            <a:endParaRPr lang="en-GB" sz="2800" dirty="0" smtClean="0"/>
          </a:p>
        </p:txBody>
      </p:sp>
      <p:sp>
        <p:nvSpPr>
          <p:cNvPr id="16386" name="Rectangle 3"/>
          <p:cNvSpPr>
            <a:spLocks noGrp="1"/>
          </p:cNvSpPr>
          <p:nvPr>
            <p:ph type="body" idx="1"/>
          </p:nvPr>
        </p:nvSpPr>
        <p:spPr>
          <a:xfrm>
            <a:off x="457200" y="1916113"/>
            <a:ext cx="8229600" cy="4941887"/>
          </a:xfrm>
        </p:spPr>
        <p:txBody>
          <a:bodyPr/>
          <a:lstStyle/>
          <a:p>
            <a:pPr algn="ctr">
              <a:lnSpc>
                <a:spcPct val="80000"/>
              </a:lnSpc>
              <a:buNone/>
            </a:pPr>
            <a:r>
              <a:rPr lang="en-US" sz="3600" b="1" dirty="0" smtClean="0"/>
              <a:t>Managing an established facility</a:t>
            </a:r>
          </a:p>
          <a:p>
            <a:pPr algn="ctr">
              <a:lnSpc>
                <a:spcPct val="80000"/>
              </a:lnSpc>
              <a:buNone/>
            </a:pPr>
            <a:endParaRPr lang="en-US" sz="3600" b="1" dirty="0" smtClean="0"/>
          </a:p>
          <a:p>
            <a:pPr algn="ctr">
              <a:lnSpc>
                <a:spcPct val="80000"/>
              </a:lnSpc>
              <a:buNone/>
            </a:pPr>
            <a:r>
              <a:rPr lang="en-US" sz="2400" b="1" dirty="0" smtClean="0"/>
              <a:t>Introduction</a:t>
            </a:r>
          </a:p>
          <a:p>
            <a:pPr algn="ctr">
              <a:lnSpc>
                <a:spcPct val="80000"/>
              </a:lnSpc>
              <a:buNone/>
            </a:pPr>
            <a:endParaRPr lang="en-US" sz="2400" b="1" dirty="0" smtClean="0"/>
          </a:p>
          <a:p>
            <a:pPr algn="ctr">
              <a:lnSpc>
                <a:spcPct val="80000"/>
              </a:lnSpc>
              <a:buNone/>
            </a:pPr>
            <a:r>
              <a:rPr lang="en-US" sz="2400" b="1" dirty="0" smtClean="0"/>
              <a:t>Kimmo Koski</a:t>
            </a:r>
          </a:p>
          <a:p>
            <a:pPr algn="ctr">
              <a:lnSpc>
                <a:spcPct val="80000"/>
              </a:lnSpc>
              <a:buNone/>
            </a:pPr>
            <a:r>
              <a:rPr lang="en-US" sz="2400" b="1" dirty="0" smtClean="0"/>
              <a:t>CSC, Finland</a:t>
            </a:r>
          </a:p>
          <a:p>
            <a:pPr algn="ctr">
              <a:lnSpc>
                <a:spcPct val="80000"/>
              </a:lnSpc>
              <a:buNone/>
            </a:pPr>
            <a:r>
              <a:rPr lang="en-US" sz="2400" b="1" dirty="0" smtClean="0"/>
              <a:t>June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srcRect/>
          <a:stretch>
            <a:fillRect/>
          </a:stretch>
        </p:blipFill>
        <p:spPr bwMode="auto">
          <a:xfrm>
            <a:off x="317989" y="1989139"/>
            <a:ext cx="8727831" cy="4560887"/>
          </a:xfrm>
          <a:prstGeom prst="rect">
            <a:avLst/>
          </a:prstGeom>
          <a:noFill/>
          <a:ln w="9525">
            <a:noFill/>
            <a:miter lim="800000"/>
            <a:headEnd/>
            <a:tailEnd/>
          </a:ln>
          <a:effectLst/>
        </p:spPr>
      </p:pic>
      <p:sp>
        <p:nvSpPr>
          <p:cNvPr id="21507" name="Rectangle 3"/>
          <p:cNvSpPr>
            <a:spLocks noGrp="1" noChangeArrowheads="1"/>
          </p:cNvSpPr>
          <p:nvPr>
            <p:ph type="title"/>
          </p:nvPr>
        </p:nvSpPr>
        <p:spPr>
          <a:xfrm>
            <a:off x="583223" y="1196976"/>
            <a:ext cx="7315200" cy="777875"/>
          </a:xfrm>
        </p:spPr>
        <p:txBody>
          <a:bodyPr/>
          <a:lstStyle/>
          <a:p>
            <a:r>
              <a:rPr lang="en-GB" b="1" dirty="0" smtClean="0"/>
              <a:t>PRACE AISBL Organization</a:t>
            </a:r>
          </a:p>
        </p:txBody>
      </p:sp>
      <p:sp>
        <p:nvSpPr>
          <p:cNvPr id="88" name="Rectangle 3"/>
          <p:cNvSpPr txBox="1">
            <a:spLocks noChangeArrowheads="1"/>
          </p:cNvSpPr>
          <p:nvPr/>
        </p:nvSpPr>
        <p:spPr bwMode="auto">
          <a:xfrm>
            <a:off x="395536" y="4797152"/>
            <a:ext cx="2736304" cy="777875"/>
          </a:xfrm>
          <a:prstGeom prst="rect">
            <a:avLst/>
          </a:prstGeom>
          <a:noFill/>
          <a:ln w="9525">
            <a:noFill/>
            <a:miter lim="800000"/>
            <a:headEnd/>
            <a:tailEnd/>
          </a:ln>
          <a:effectLst/>
        </p:spPr>
        <p:txBody>
          <a:bodyPr anchor="ctr"/>
          <a:lstStyle/>
          <a:p>
            <a:pPr fontAlgn="auto">
              <a:spcBef>
                <a:spcPts val="0"/>
              </a:spcBef>
              <a:spcAft>
                <a:spcPts val="0"/>
              </a:spcAft>
              <a:defRPr/>
            </a:pPr>
            <a:r>
              <a:rPr lang="en-GB" sz="2400" b="1" kern="0" dirty="0">
                <a:solidFill>
                  <a:srgbClr val="367CBB"/>
                </a:solidFill>
                <a:latin typeface="Calibri"/>
              </a:rPr>
              <a:t>Council Chair:</a:t>
            </a:r>
          </a:p>
          <a:p>
            <a:pPr fontAlgn="auto">
              <a:spcBef>
                <a:spcPts val="0"/>
              </a:spcBef>
              <a:spcAft>
                <a:spcPts val="0"/>
              </a:spcAft>
              <a:defRPr/>
            </a:pPr>
            <a:r>
              <a:rPr lang="en-GB" sz="2400" b="1" kern="0" dirty="0" smtClean="0">
                <a:solidFill>
                  <a:srgbClr val="367CBB"/>
                </a:solidFill>
                <a:latin typeface="Calibri"/>
              </a:rPr>
              <a:t>Catherine Riviere</a:t>
            </a:r>
            <a:endParaRPr lang="en-GB" sz="2400" b="1" kern="0" dirty="0">
              <a:solidFill>
                <a:srgbClr val="367CBB"/>
              </a:solidFill>
              <a:latin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CSC</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14325"/>
            <a:ext cx="9163050"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878296" y="2924572"/>
            <a:ext cx="4265704" cy="3933428"/>
          </a:xfrm>
          <a:prstGeom prst="rect">
            <a:avLst/>
          </a:prstGeom>
          <a:noFill/>
          <a:ln w="9525">
            <a:noFill/>
            <a:miter lim="800000"/>
            <a:headEnd/>
            <a:tailEnd/>
          </a:ln>
        </p:spPr>
      </p:pic>
      <p:sp>
        <p:nvSpPr>
          <p:cNvPr id="2" name="Title 1"/>
          <p:cNvSpPr>
            <a:spLocks noGrp="1"/>
          </p:cNvSpPr>
          <p:nvPr>
            <p:ph type="title"/>
          </p:nvPr>
        </p:nvSpPr>
        <p:spPr>
          <a:xfrm>
            <a:off x="828000" y="612000"/>
            <a:ext cx="4176464" cy="1008112"/>
          </a:xfrm>
        </p:spPr>
        <p:txBody>
          <a:bodyPr/>
          <a:lstStyle/>
          <a:p>
            <a:pPr algn="l"/>
            <a:r>
              <a:rPr lang="fi-FI" dirty="0" smtClean="0">
                <a:solidFill>
                  <a:schemeClr val="accent1">
                    <a:lumMod val="60000"/>
                    <a:lumOff val="40000"/>
                  </a:schemeClr>
                </a:solidFill>
              </a:rPr>
              <a:t>CSC’s  Services</a:t>
            </a:r>
            <a:endParaRPr lang="en-US" dirty="0">
              <a:solidFill>
                <a:schemeClr val="accent1">
                  <a:lumMod val="60000"/>
                  <a:lumOff val="40000"/>
                </a:schemeClr>
              </a:solidFill>
            </a:endParaRPr>
          </a:p>
        </p:txBody>
      </p:sp>
      <p:sp>
        <p:nvSpPr>
          <p:cNvPr id="4" name="Content Placeholder 3"/>
          <p:cNvSpPr>
            <a:spLocks noGrp="1"/>
          </p:cNvSpPr>
          <p:nvPr>
            <p:ph sz="half" idx="2"/>
          </p:nvPr>
        </p:nvSpPr>
        <p:spPr>
          <a:xfrm>
            <a:off x="827584" y="1628800"/>
            <a:ext cx="3672408" cy="3600400"/>
          </a:xfrm>
        </p:spPr>
        <p:txBody>
          <a:bodyPr/>
          <a:lstStyle/>
          <a:p>
            <a:r>
              <a:rPr lang="fi-FI" dirty="0" smtClean="0"/>
              <a:t>Funet Services</a:t>
            </a:r>
          </a:p>
          <a:p>
            <a:r>
              <a:rPr lang="fi-FI" dirty="0" smtClean="0"/>
              <a:t>Computing Services</a:t>
            </a:r>
          </a:p>
          <a:p>
            <a:r>
              <a:rPr lang="fi-FI" dirty="0" smtClean="0"/>
              <a:t>Application Services</a:t>
            </a:r>
          </a:p>
          <a:p>
            <a:r>
              <a:rPr lang="fi-FI" dirty="0" smtClean="0"/>
              <a:t>Data Services for Science and Culture</a:t>
            </a:r>
          </a:p>
          <a:p>
            <a:r>
              <a:rPr lang="fi-FI" dirty="0" smtClean="0"/>
              <a:t>Information Management Services</a:t>
            </a:r>
          </a:p>
          <a:p>
            <a:endParaRPr lang="en-US" dirty="0"/>
          </a:p>
        </p:txBody>
      </p:sp>
      <p:sp>
        <p:nvSpPr>
          <p:cNvPr id="6" name="Rounded Rectangle 5"/>
          <p:cNvSpPr/>
          <p:nvPr/>
        </p:nvSpPr>
        <p:spPr>
          <a:xfrm>
            <a:off x="5508104" y="1772816"/>
            <a:ext cx="2232248" cy="2880320"/>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fontAlgn="auto">
              <a:lnSpc>
                <a:spcPct val="150000"/>
              </a:lnSpc>
              <a:spcBef>
                <a:spcPts val="0"/>
              </a:spcBef>
              <a:spcAft>
                <a:spcPts val="0"/>
              </a:spcAft>
            </a:pPr>
            <a:r>
              <a:rPr lang="fi-FI" dirty="0" smtClean="0">
                <a:solidFill>
                  <a:prstClr val="white"/>
                </a:solidFill>
              </a:rPr>
              <a:t>Universities</a:t>
            </a:r>
          </a:p>
          <a:p>
            <a:pPr fontAlgn="auto">
              <a:lnSpc>
                <a:spcPct val="150000"/>
              </a:lnSpc>
              <a:spcBef>
                <a:spcPts val="0"/>
              </a:spcBef>
              <a:spcAft>
                <a:spcPts val="0"/>
              </a:spcAft>
            </a:pPr>
            <a:r>
              <a:rPr lang="fi-FI" dirty="0" smtClean="0">
                <a:solidFill>
                  <a:prstClr val="white"/>
                </a:solidFill>
              </a:rPr>
              <a:t>Polytechnics</a:t>
            </a:r>
          </a:p>
          <a:p>
            <a:pPr fontAlgn="auto">
              <a:lnSpc>
                <a:spcPct val="150000"/>
              </a:lnSpc>
              <a:spcBef>
                <a:spcPts val="0"/>
              </a:spcBef>
              <a:spcAft>
                <a:spcPts val="0"/>
              </a:spcAft>
            </a:pPr>
            <a:r>
              <a:rPr lang="fi-FI" dirty="0" smtClean="0">
                <a:solidFill>
                  <a:prstClr val="white"/>
                </a:solidFill>
              </a:rPr>
              <a:t>Ministries</a:t>
            </a:r>
          </a:p>
          <a:p>
            <a:pPr fontAlgn="auto">
              <a:lnSpc>
                <a:spcPct val="150000"/>
              </a:lnSpc>
              <a:spcBef>
                <a:spcPts val="0"/>
              </a:spcBef>
              <a:spcAft>
                <a:spcPts val="0"/>
              </a:spcAft>
            </a:pPr>
            <a:r>
              <a:rPr lang="fi-FI" dirty="0" smtClean="0">
                <a:solidFill>
                  <a:prstClr val="white"/>
                </a:solidFill>
              </a:rPr>
              <a:t>Public sector</a:t>
            </a:r>
          </a:p>
          <a:p>
            <a:pPr fontAlgn="auto">
              <a:lnSpc>
                <a:spcPct val="150000"/>
              </a:lnSpc>
              <a:spcBef>
                <a:spcPts val="0"/>
              </a:spcBef>
              <a:spcAft>
                <a:spcPts val="0"/>
              </a:spcAft>
            </a:pPr>
            <a:r>
              <a:rPr lang="fi-FI" dirty="0" smtClean="0">
                <a:solidFill>
                  <a:prstClr val="white"/>
                </a:solidFill>
              </a:rPr>
              <a:t>Research centers</a:t>
            </a:r>
          </a:p>
          <a:p>
            <a:pPr fontAlgn="auto">
              <a:lnSpc>
                <a:spcPct val="150000"/>
              </a:lnSpc>
              <a:spcBef>
                <a:spcPts val="0"/>
              </a:spcBef>
              <a:spcAft>
                <a:spcPts val="0"/>
              </a:spcAft>
            </a:pPr>
            <a:r>
              <a:rPr lang="fi-FI" dirty="0" smtClean="0">
                <a:solidFill>
                  <a:prstClr val="white"/>
                </a:solidFill>
              </a:rPr>
              <a:t>Companies</a:t>
            </a:r>
          </a:p>
        </p:txBody>
      </p:sp>
      <p:cxnSp>
        <p:nvCxnSpPr>
          <p:cNvPr id="9" name="Straight Arrow Connector 8"/>
          <p:cNvCxnSpPr/>
          <p:nvPr/>
        </p:nvCxnSpPr>
        <p:spPr>
          <a:xfrm>
            <a:off x="4211960" y="1988840"/>
            <a:ext cx="1296144"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211960" y="2348880"/>
            <a:ext cx="1296144"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211960" y="2852936"/>
            <a:ext cx="129614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11960" y="3284984"/>
            <a:ext cx="129614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283968" y="3356992"/>
            <a:ext cx="1224136"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8000" y="612000"/>
            <a:ext cx="5472608" cy="993775"/>
          </a:xfrm>
        </p:spPr>
        <p:txBody>
          <a:bodyPr/>
          <a:lstStyle/>
          <a:p>
            <a:pPr algn="l"/>
            <a:r>
              <a:rPr lang="fi-FI" dirty="0" smtClean="0">
                <a:solidFill>
                  <a:schemeClr val="accent1">
                    <a:lumMod val="60000"/>
                    <a:lumOff val="40000"/>
                  </a:schemeClr>
                </a:solidFill>
              </a:rPr>
              <a:t>CSC at a Glance</a:t>
            </a:r>
            <a:endParaRPr lang="en-US" dirty="0">
              <a:solidFill>
                <a:schemeClr val="accent1">
                  <a:lumMod val="60000"/>
                  <a:lumOff val="40000"/>
                </a:schemeClr>
              </a:solidFill>
            </a:endParaRPr>
          </a:p>
        </p:txBody>
      </p:sp>
      <p:pic>
        <p:nvPicPr>
          <p:cNvPr id="11" name="Picture 10" descr="IMG_0201.jpg"/>
          <p:cNvPicPr>
            <a:picLocks noChangeAspect="1"/>
          </p:cNvPicPr>
          <p:nvPr/>
        </p:nvPicPr>
        <p:blipFill>
          <a:blip r:embed="rId2" cstate="print"/>
          <a:srcRect l="24008" t="20454" r="11435"/>
          <a:stretch>
            <a:fillRect/>
          </a:stretch>
        </p:blipFill>
        <p:spPr>
          <a:xfrm>
            <a:off x="6192688" y="1268760"/>
            <a:ext cx="2951312" cy="5452270"/>
          </a:xfrm>
          <a:prstGeom prst="rect">
            <a:avLst/>
          </a:prstGeom>
        </p:spPr>
      </p:pic>
      <p:sp>
        <p:nvSpPr>
          <p:cNvPr id="5" name="Content Placeholder 4"/>
          <p:cNvSpPr>
            <a:spLocks noGrp="1"/>
          </p:cNvSpPr>
          <p:nvPr>
            <p:ph idx="1"/>
          </p:nvPr>
        </p:nvSpPr>
        <p:spPr>
          <a:xfrm>
            <a:off x="899592" y="1700808"/>
            <a:ext cx="5040560" cy="6165021"/>
          </a:xfrm>
        </p:spPr>
        <p:txBody>
          <a:bodyPr/>
          <a:lstStyle/>
          <a:p>
            <a:pPr marL="360000" indent="-360000">
              <a:defRPr/>
            </a:pPr>
            <a:r>
              <a:rPr lang="en-US" sz="2000" dirty="0" smtClean="0"/>
              <a:t>Founded in 1971 as a technical support unit for Univac 1108</a:t>
            </a:r>
          </a:p>
          <a:p>
            <a:pPr marL="360000" indent="-360000">
              <a:defRPr/>
            </a:pPr>
            <a:r>
              <a:rPr lang="fi-FI" sz="2000" dirty="0" smtClean="0"/>
              <a:t>Connected Finland to the Internet in 1988</a:t>
            </a:r>
            <a:endParaRPr lang="en-US" sz="2000" dirty="0" smtClean="0"/>
          </a:p>
          <a:p>
            <a:pPr marL="360000" indent="-360000">
              <a:defRPr/>
            </a:pPr>
            <a:r>
              <a:rPr lang="en-US" sz="2000" dirty="0" smtClean="0"/>
              <a:t>Reorganized as a company, CSC – Scientific Computing Ltd. in 1993</a:t>
            </a:r>
          </a:p>
          <a:p>
            <a:pPr marL="360000" indent="-360000">
              <a:defRPr/>
            </a:pPr>
            <a:r>
              <a:rPr lang="en-US" sz="2000" dirty="0" smtClean="0"/>
              <a:t>All shares to the Ministry of Education and Culture of Finland in 1997</a:t>
            </a:r>
          </a:p>
          <a:p>
            <a:pPr marL="360000" indent="-360000">
              <a:defRPr/>
            </a:pPr>
            <a:r>
              <a:rPr lang="en-US" sz="2000" dirty="0" smtClean="0"/>
              <a:t>Operates on a non-profit principle</a:t>
            </a:r>
          </a:p>
          <a:p>
            <a:pPr marL="360000" indent="-360000">
              <a:defRPr/>
            </a:pPr>
            <a:r>
              <a:rPr lang="en-US" sz="2000" dirty="0" smtClean="0"/>
              <a:t>Facilities in Espoo, close to Otaniemi campus (of 15,000 students and 16,000 technology professionals) and Kajaani</a:t>
            </a:r>
          </a:p>
          <a:p>
            <a:pPr marL="360000" indent="-360000">
              <a:defRPr/>
            </a:pPr>
            <a:r>
              <a:rPr lang="en-US" sz="2000" dirty="0" smtClean="0"/>
              <a:t>Staff 240</a:t>
            </a:r>
          </a:p>
          <a:p>
            <a:pPr marL="360000" indent="-360000">
              <a:defRPr/>
            </a:pPr>
            <a:r>
              <a:rPr lang="en-US" sz="2000" dirty="0" smtClean="0"/>
              <a:t>Turnover 2012 exceeding 30 million euros</a:t>
            </a:r>
          </a:p>
          <a:p>
            <a:pPr>
              <a:lnSpc>
                <a:spcPct val="120000"/>
              </a:lnSpc>
              <a:buNone/>
              <a:defRPr/>
            </a:pPr>
            <a:endParaRPr lang="fi-FI" sz="2400" dirty="0" smtClean="0"/>
          </a:p>
          <a:p>
            <a:pPr>
              <a:lnSpc>
                <a:spcPct val="120000"/>
              </a:lnSpc>
              <a:defRPr/>
            </a:pPr>
            <a:endParaRPr lang="fi-FI" sz="2400" dirty="0" smtClean="0"/>
          </a:p>
          <a:p>
            <a:pPr>
              <a:lnSpc>
                <a:spcPct val="120000"/>
              </a:lnSpc>
              <a:defRPr/>
            </a:pPr>
            <a:endParaRPr lang="fi-FI" sz="2400" dirty="0" smtClean="0"/>
          </a:p>
          <a:p>
            <a:pPr>
              <a:lnSpc>
                <a:spcPct val="120000"/>
              </a:lnSpc>
              <a:defRPr/>
            </a:pPr>
            <a:endParaRPr lang="fi-FI"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24128" y="260648"/>
            <a:ext cx="3312627" cy="6480721"/>
          </a:xfrm>
          <a:prstGeom prst="rect">
            <a:avLst/>
          </a:prstGeom>
          <a:noFill/>
          <a:ln w="9525">
            <a:noFill/>
            <a:miter lim="800000"/>
            <a:headEnd/>
            <a:tailEnd/>
          </a:ln>
        </p:spPr>
      </p:pic>
      <p:sp>
        <p:nvSpPr>
          <p:cNvPr id="4" name="Title 3"/>
          <p:cNvSpPr>
            <a:spLocks noGrp="1"/>
          </p:cNvSpPr>
          <p:nvPr>
            <p:ph type="title"/>
          </p:nvPr>
        </p:nvSpPr>
        <p:spPr>
          <a:xfrm>
            <a:off x="828000" y="612000"/>
            <a:ext cx="5832648" cy="993235"/>
          </a:xfrm>
        </p:spPr>
        <p:txBody>
          <a:bodyPr/>
          <a:lstStyle/>
          <a:p>
            <a:pPr algn="l"/>
            <a:r>
              <a:rPr lang="fi-FI" dirty="0" smtClean="0">
                <a:solidFill>
                  <a:schemeClr val="accent1">
                    <a:lumMod val="60000"/>
                    <a:lumOff val="40000"/>
                  </a:schemeClr>
                </a:solidFill>
              </a:rPr>
              <a:t>Funet Services</a:t>
            </a:r>
            <a:endParaRPr lang="en-US" dirty="0">
              <a:solidFill>
                <a:schemeClr val="accent1">
                  <a:lumMod val="60000"/>
                  <a:lumOff val="40000"/>
                </a:schemeClr>
              </a:solidFill>
            </a:endParaRPr>
          </a:p>
        </p:txBody>
      </p:sp>
      <p:sp>
        <p:nvSpPr>
          <p:cNvPr id="6" name="Content Placeholder 5"/>
          <p:cNvSpPr>
            <a:spLocks noGrp="1"/>
          </p:cNvSpPr>
          <p:nvPr>
            <p:ph sz="half" idx="2"/>
          </p:nvPr>
        </p:nvSpPr>
        <p:spPr>
          <a:xfrm>
            <a:off x="827584" y="1628800"/>
            <a:ext cx="5688632" cy="4525963"/>
          </a:xfrm>
        </p:spPr>
        <p:txBody>
          <a:bodyPr/>
          <a:lstStyle/>
          <a:p>
            <a:r>
              <a:rPr lang="en-US" sz="2000" dirty="0" smtClean="0"/>
              <a:t>The Finnish research and education network, Funet provides national and international high-capacity data communications connections to all higher education institutions in Finland and for 37 state research institutes and other organizations.</a:t>
            </a:r>
          </a:p>
          <a:p>
            <a:pPr>
              <a:defRPr/>
            </a:pPr>
            <a:r>
              <a:rPr lang="en-US" sz="2000" dirty="0" smtClean="0"/>
              <a:t>Network Services and Light paths</a:t>
            </a:r>
          </a:p>
          <a:p>
            <a:pPr>
              <a:defRPr/>
            </a:pPr>
            <a:r>
              <a:rPr lang="en-US" sz="2000" dirty="0" smtClean="0"/>
              <a:t>Network Security – Funet CERT</a:t>
            </a:r>
          </a:p>
          <a:p>
            <a:pPr>
              <a:defRPr/>
            </a:pPr>
            <a:r>
              <a:rPr lang="en-US" sz="2000" dirty="0" smtClean="0"/>
              <a:t>eduroam – wireless network roaming</a:t>
            </a:r>
          </a:p>
          <a:p>
            <a:pPr>
              <a:defRPr/>
            </a:pPr>
            <a:r>
              <a:rPr lang="en-US" sz="2000" dirty="0" smtClean="0"/>
              <a:t>Haka-identity Management</a:t>
            </a:r>
          </a:p>
          <a:p>
            <a:pPr>
              <a:defRPr/>
            </a:pPr>
            <a:r>
              <a:rPr lang="en-US" sz="2000" dirty="0" smtClean="0"/>
              <a:t>Campus Support</a:t>
            </a:r>
            <a:endParaRPr lang="fi-FI" sz="2000" dirty="0" smtClean="0"/>
          </a:p>
          <a:p>
            <a:pPr>
              <a:defRPr/>
            </a:pPr>
            <a:r>
              <a:rPr lang="en-US" sz="2000" dirty="0" smtClean="0"/>
              <a:t>The NORDUnet network provides access to all international services and links to global research networks.</a:t>
            </a:r>
            <a:endParaRPr lang="en-US" sz="1800" dirty="0" smtClean="0"/>
          </a:p>
          <a:p>
            <a:pPr>
              <a:buNone/>
              <a:defRPr/>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612000"/>
            <a:ext cx="8229600" cy="993235"/>
          </a:xfrm>
        </p:spPr>
        <p:txBody>
          <a:bodyPr/>
          <a:lstStyle/>
          <a:p>
            <a:pPr algn="l"/>
            <a:r>
              <a:rPr lang="fi-FI" dirty="0" smtClean="0">
                <a:solidFill>
                  <a:schemeClr val="accent1">
                    <a:lumMod val="60000"/>
                    <a:lumOff val="40000"/>
                  </a:schemeClr>
                </a:solidFill>
              </a:rPr>
              <a:t>Computing Services</a:t>
            </a:r>
            <a:endParaRPr lang="en-US" dirty="0">
              <a:solidFill>
                <a:schemeClr val="accent1">
                  <a:lumMod val="60000"/>
                  <a:lumOff val="40000"/>
                </a:schemeClr>
              </a:solidFill>
            </a:endParaRPr>
          </a:p>
        </p:txBody>
      </p:sp>
      <p:pic>
        <p:nvPicPr>
          <p:cNvPr id="10" name="Picture 9" descr="Louhi_1698syvatty_72+kajaani.jpg"/>
          <p:cNvPicPr>
            <a:picLocks noChangeAspect="1"/>
          </p:cNvPicPr>
          <p:nvPr/>
        </p:nvPicPr>
        <p:blipFill>
          <a:blip r:embed="rId2" cstate="print"/>
          <a:stretch>
            <a:fillRect/>
          </a:stretch>
        </p:blipFill>
        <p:spPr>
          <a:xfrm>
            <a:off x="6480720" y="3185693"/>
            <a:ext cx="2555776" cy="3555675"/>
          </a:xfrm>
          <a:prstGeom prst="rect">
            <a:avLst/>
          </a:prstGeom>
        </p:spPr>
      </p:pic>
      <p:sp>
        <p:nvSpPr>
          <p:cNvPr id="5" name="Content Placeholder 2"/>
          <p:cNvSpPr>
            <a:spLocks noGrp="1"/>
          </p:cNvSpPr>
          <p:nvPr>
            <p:ph sz="half" idx="1"/>
          </p:nvPr>
        </p:nvSpPr>
        <p:spPr>
          <a:xfrm>
            <a:off x="899592" y="3212852"/>
            <a:ext cx="5400600" cy="4104580"/>
          </a:xfrm>
        </p:spPr>
        <p:txBody>
          <a:bodyPr/>
          <a:lstStyle/>
          <a:p>
            <a:pPr marL="358775" indent="-358775">
              <a:buNone/>
            </a:pPr>
            <a:r>
              <a:rPr lang="fi-FI" sz="1800" dirty="0" smtClean="0"/>
              <a:t>Cray XT4/XT5 (Louhi)</a:t>
            </a:r>
          </a:p>
          <a:p>
            <a:pPr marL="358775" indent="-358775"/>
            <a:r>
              <a:rPr lang="fi-FI" sz="1600" dirty="0" smtClean="0"/>
              <a:t>Massive computational challenges</a:t>
            </a:r>
          </a:p>
          <a:p>
            <a:pPr marL="358775" indent="-358775"/>
            <a:r>
              <a:rPr lang="fi-FI" sz="1600" dirty="0" smtClean="0"/>
              <a:t>&gt;10 000 cores, &gt;11TB memory</a:t>
            </a:r>
          </a:p>
          <a:p>
            <a:pPr marL="358775" indent="-358775"/>
            <a:r>
              <a:rPr lang="fi-FI" sz="1600" dirty="0" smtClean="0"/>
              <a:t>Theoretical peak performance &gt;100 Tflop/s</a:t>
            </a:r>
          </a:p>
          <a:p>
            <a:pPr>
              <a:buNone/>
            </a:pPr>
            <a:r>
              <a:rPr lang="fi-FI" sz="1800" dirty="0" smtClean="0"/>
              <a:t>HP-clusters (Murska, Vuori)</a:t>
            </a:r>
          </a:p>
          <a:p>
            <a:pPr marL="358775" indent="-358775"/>
            <a:r>
              <a:rPr lang="fi-FI" sz="1600" dirty="0" smtClean="0"/>
              <a:t>Small and medium-sized tasks</a:t>
            </a:r>
          </a:p>
          <a:p>
            <a:pPr marL="358775" indent="-358775"/>
            <a:r>
              <a:rPr lang="fi-FI" sz="1600" dirty="0" smtClean="0"/>
              <a:t>Theoretical peak performance &gt;40 Tflop/s</a:t>
            </a:r>
          </a:p>
          <a:p>
            <a:pPr>
              <a:buNone/>
            </a:pPr>
            <a:r>
              <a:rPr lang="fi-FI" sz="1800" dirty="0" smtClean="0"/>
              <a:t>Application servers (Hippu)</a:t>
            </a:r>
          </a:p>
          <a:p>
            <a:pPr marL="358775" indent="-358775"/>
            <a:r>
              <a:rPr lang="fi-FI" sz="1600" dirty="0" smtClean="0"/>
              <a:t>Interactive applications and large-memory tasks</a:t>
            </a:r>
          </a:p>
          <a:p>
            <a:pPr marL="358775" indent="-358775"/>
            <a:r>
              <a:rPr lang="fi-FI" sz="1600" dirty="0" smtClean="0"/>
              <a:t>4 servers with 0.5-1TB of shared memory</a:t>
            </a:r>
            <a:endParaRPr lang="fi-FI" sz="1600" i="1" dirty="0" smtClean="0"/>
          </a:p>
          <a:p>
            <a:pPr marL="358775" indent="-358775" algn="ctr">
              <a:lnSpc>
                <a:spcPct val="150000"/>
              </a:lnSpc>
              <a:buNone/>
            </a:pPr>
            <a:r>
              <a:rPr lang="fi-FI" sz="1400" i="1" dirty="0" smtClean="0"/>
              <a:t>The computing environment will be updated in 2012.</a:t>
            </a:r>
          </a:p>
          <a:p>
            <a:pPr marL="358775" indent="-358775" algn="ctr">
              <a:lnSpc>
                <a:spcPct val="150000"/>
              </a:lnSpc>
              <a:buNone/>
            </a:pPr>
            <a:r>
              <a:rPr lang="fi-FI" sz="1400" i="1" dirty="0" smtClean="0"/>
              <a:t>	</a:t>
            </a:r>
          </a:p>
          <a:p>
            <a:pPr marL="358775" indent="-358775" algn="ctr">
              <a:lnSpc>
                <a:spcPct val="150000"/>
              </a:lnSpc>
              <a:buNone/>
            </a:pPr>
            <a:endParaRPr lang="fi-FI" sz="1400" i="1" dirty="0" smtClean="0"/>
          </a:p>
          <a:p>
            <a:pPr marL="358775" indent="-358775" algn="ctr">
              <a:lnSpc>
                <a:spcPct val="150000"/>
              </a:lnSpc>
              <a:buNone/>
            </a:pPr>
            <a:endParaRPr lang="fi-FI" sz="1400" i="1" dirty="0" smtClean="0"/>
          </a:p>
          <a:p>
            <a:pPr>
              <a:buNone/>
            </a:pPr>
            <a:endParaRPr lang="fi-FI" dirty="0" smtClean="0"/>
          </a:p>
          <a:p>
            <a:pPr>
              <a:buNone/>
            </a:pPr>
            <a:endParaRPr lang="en-US" dirty="0"/>
          </a:p>
        </p:txBody>
      </p:sp>
      <p:sp>
        <p:nvSpPr>
          <p:cNvPr id="6" name="Rectangle 5"/>
          <p:cNvSpPr/>
          <p:nvPr/>
        </p:nvSpPr>
        <p:spPr>
          <a:xfrm>
            <a:off x="827584" y="1628800"/>
            <a:ext cx="8064896" cy="1754326"/>
          </a:xfrm>
          <a:prstGeom prst="rect">
            <a:avLst/>
          </a:prstGeom>
        </p:spPr>
        <p:txBody>
          <a:bodyPr wrap="square">
            <a:spAutoFit/>
          </a:bodyPr>
          <a:lstStyle/>
          <a:p>
            <a:r>
              <a:rPr lang="en-US" dirty="0" smtClean="0"/>
              <a:t>Maintains and develops a high-profile computing environment to meet research needs. Computing Services offers researchers and higher education institutions expertise in scientific computing and IT consulting, including algorithm design, code optimization, and parallelization, computing projects, and acquisition of server hardware.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r="8039"/>
          <a:stretch>
            <a:fillRect/>
          </a:stretch>
        </p:blipFill>
        <p:spPr bwMode="auto">
          <a:xfrm>
            <a:off x="6184798" y="2852936"/>
            <a:ext cx="2976555" cy="3384376"/>
          </a:xfrm>
          <a:prstGeom prst="rect">
            <a:avLst/>
          </a:prstGeom>
          <a:noFill/>
          <a:ln w="9525">
            <a:noFill/>
            <a:miter lim="800000"/>
            <a:headEnd/>
            <a:tailEnd/>
          </a:ln>
        </p:spPr>
      </p:pic>
      <p:sp>
        <p:nvSpPr>
          <p:cNvPr id="2" name="Title 1"/>
          <p:cNvSpPr>
            <a:spLocks noGrp="1"/>
          </p:cNvSpPr>
          <p:nvPr>
            <p:ph type="title"/>
          </p:nvPr>
        </p:nvSpPr>
        <p:spPr>
          <a:xfrm>
            <a:off x="828000" y="612000"/>
            <a:ext cx="8229600" cy="993235"/>
          </a:xfrm>
        </p:spPr>
        <p:txBody>
          <a:bodyPr/>
          <a:lstStyle/>
          <a:p>
            <a:pPr algn="l"/>
            <a:r>
              <a:rPr lang="en-US" dirty="0" smtClean="0">
                <a:solidFill>
                  <a:schemeClr val="accent1">
                    <a:lumMod val="60000"/>
                    <a:lumOff val="40000"/>
                  </a:schemeClr>
                </a:solidFill>
              </a:rPr>
              <a:t>Application services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827584" y="1600200"/>
            <a:ext cx="5698976" cy="4525963"/>
          </a:xfrm>
        </p:spPr>
        <p:txBody>
          <a:bodyPr/>
          <a:lstStyle/>
          <a:p>
            <a:r>
              <a:rPr lang="en-US" sz="1800" dirty="0" smtClean="0"/>
              <a:t>Enables researchers to efficiently utilize IT infrastructures, such as local and distributed computing platforms, by providing wide selection of scientific applications, databases and interfaces as a service</a:t>
            </a:r>
          </a:p>
          <a:p>
            <a:r>
              <a:rPr lang="en-US" sz="1800" dirty="0" smtClean="0"/>
              <a:t>Provides training events and expert support on usage of the software as well as on methodology, including modeling, algorithms and statistical methods</a:t>
            </a:r>
          </a:p>
          <a:p>
            <a:r>
              <a:rPr lang="en-US" sz="1800" dirty="0" smtClean="0"/>
              <a:t>Develops software products which combine state of the art features and user-friendly interface</a:t>
            </a:r>
          </a:p>
          <a:p>
            <a:r>
              <a:rPr lang="en-US" sz="1800" dirty="0" smtClean="0"/>
              <a:t>Develops software for managing and analyzing large research datasets</a:t>
            </a:r>
          </a:p>
          <a:p>
            <a:r>
              <a:rPr lang="en-US" sz="1800" dirty="0" smtClean="0"/>
              <a:t>Develops and supports Scientist’s User Interface – the portal to CSC services </a:t>
            </a:r>
          </a:p>
          <a:p>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372200" y="3715183"/>
            <a:ext cx="2771800" cy="3142816"/>
          </a:xfrm>
          <a:prstGeom prst="rect">
            <a:avLst/>
          </a:prstGeom>
          <a:noFill/>
          <a:ln w="9525">
            <a:noFill/>
            <a:miter lim="800000"/>
            <a:headEnd/>
            <a:tailEnd/>
          </a:ln>
        </p:spPr>
      </p:pic>
      <p:sp>
        <p:nvSpPr>
          <p:cNvPr id="2" name="Title 1"/>
          <p:cNvSpPr>
            <a:spLocks noGrp="1"/>
          </p:cNvSpPr>
          <p:nvPr>
            <p:ph type="title"/>
          </p:nvPr>
        </p:nvSpPr>
        <p:spPr>
          <a:xfrm>
            <a:off x="828000" y="612000"/>
            <a:ext cx="8229600" cy="993775"/>
          </a:xfrm>
        </p:spPr>
        <p:txBody>
          <a:bodyPr/>
          <a:lstStyle/>
          <a:p>
            <a:pPr algn="l"/>
            <a:r>
              <a:rPr lang="en-US" dirty="0" smtClean="0">
                <a:solidFill>
                  <a:schemeClr val="accent1">
                    <a:lumMod val="60000"/>
                    <a:lumOff val="40000"/>
                  </a:schemeClr>
                </a:solidFill>
              </a:rPr>
              <a:t>Data services for science and culture</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827584" y="1700808"/>
            <a:ext cx="7992888" cy="5256584"/>
          </a:xfrm>
        </p:spPr>
        <p:txBody>
          <a:bodyPr/>
          <a:lstStyle/>
          <a:p>
            <a:r>
              <a:rPr lang="en-US" sz="1600" dirty="0" smtClean="0"/>
              <a:t>Provides customers with high-quality, secure and reliable services for storage, analysis, management and common use of digital information. The guiding principles in the service provision are data availability, privacy, integrity and longevity. </a:t>
            </a:r>
          </a:p>
          <a:p>
            <a:r>
              <a:rPr lang="en-US" sz="1800" dirty="0" smtClean="0"/>
              <a:t>Pioneering in Digital Preservation and Data for Research</a:t>
            </a:r>
          </a:p>
          <a:p>
            <a:pPr lvl="1"/>
            <a:r>
              <a:rPr lang="en-US" sz="1400" dirty="0" smtClean="0"/>
              <a:t>Nationwide collaboration via Data for Research (TTA)  and National Digital Library (KDK)</a:t>
            </a:r>
          </a:p>
          <a:p>
            <a:pPr lvl="1"/>
            <a:r>
              <a:rPr lang="fi-FI" sz="1400" dirty="0" smtClean="0"/>
              <a:t>International collaboration via EU projects (EUDAT, APARSEN, ODE, SIM4RDM)</a:t>
            </a:r>
          </a:p>
          <a:p>
            <a:r>
              <a:rPr lang="fi-FI" sz="1800" dirty="0" smtClean="0"/>
              <a:t>Database and information services</a:t>
            </a:r>
          </a:p>
          <a:p>
            <a:pPr lvl="1"/>
            <a:r>
              <a:rPr lang="fi-FI" sz="1400" dirty="0" smtClean="0"/>
              <a:t>Paituli: GIS service</a:t>
            </a:r>
          </a:p>
          <a:p>
            <a:pPr lvl="1"/>
            <a:r>
              <a:rPr lang="fi-FI" sz="1400" dirty="0" smtClean="0"/>
              <a:t>Nic.funet.fi  – </a:t>
            </a:r>
            <a:r>
              <a:rPr lang="en-US" sz="1400" dirty="0" smtClean="0"/>
              <a:t>Serving freely distributable files with FTP since 1990 </a:t>
            </a:r>
          </a:p>
          <a:p>
            <a:pPr lvl="1"/>
            <a:r>
              <a:rPr lang="fi-FI" sz="1400" dirty="0" smtClean="0"/>
              <a:t>CSC Stream</a:t>
            </a:r>
          </a:p>
          <a:p>
            <a:pPr lvl="1"/>
            <a:r>
              <a:rPr lang="fi-FI" sz="1400" dirty="0" smtClean="0"/>
              <a:t>Database administration services</a:t>
            </a:r>
            <a:endParaRPr lang="en-US" sz="1400" dirty="0" smtClean="0"/>
          </a:p>
          <a:p>
            <a:r>
              <a:rPr lang="en-US" sz="1800" dirty="0" smtClean="0"/>
              <a:t>Tailored IT services and extensive consultation services for memory organizations </a:t>
            </a:r>
          </a:p>
          <a:p>
            <a:pPr lvl="1"/>
            <a:r>
              <a:rPr lang="fi-FI" sz="1400" dirty="0" smtClean="0"/>
              <a:t>Finnish university and polytechnics libraries</a:t>
            </a:r>
          </a:p>
          <a:p>
            <a:pPr lvl="1"/>
            <a:r>
              <a:rPr lang="fi-FI" sz="1400" dirty="0" smtClean="0"/>
              <a:t>Finnish National Audiovisual Archive</a:t>
            </a:r>
          </a:p>
          <a:p>
            <a:pPr lvl="1"/>
            <a:r>
              <a:rPr lang="fi-FI" sz="1400" dirty="0" smtClean="0"/>
              <a:t>Finnish National Archives</a:t>
            </a:r>
          </a:p>
          <a:p>
            <a:pPr lvl="1"/>
            <a:r>
              <a:rPr lang="fi-FI" sz="1400" dirty="0" smtClean="0"/>
              <a:t>Finnish National Gallery</a:t>
            </a:r>
          </a:p>
          <a:p>
            <a:pPr lvl="1">
              <a:buNone/>
            </a:pP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36096" y="1844824"/>
            <a:ext cx="3672408" cy="4673974"/>
          </a:xfrm>
          <a:prstGeom prst="rect">
            <a:avLst/>
          </a:prstGeom>
          <a:noFill/>
          <a:ln w="9525">
            <a:noFill/>
            <a:miter lim="800000"/>
            <a:headEnd/>
            <a:tailEnd/>
          </a:ln>
        </p:spPr>
      </p:pic>
      <p:sp>
        <p:nvSpPr>
          <p:cNvPr id="2" name="Title 1"/>
          <p:cNvSpPr>
            <a:spLocks noGrp="1"/>
          </p:cNvSpPr>
          <p:nvPr>
            <p:ph type="title"/>
          </p:nvPr>
        </p:nvSpPr>
        <p:spPr>
          <a:xfrm>
            <a:off x="828000" y="612000"/>
            <a:ext cx="8229600" cy="993235"/>
          </a:xfrm>
        </p:spPr>
        <p:txBody>
          <a:bodyPr/>
          <a:lstStyle/>
          <a:p>
            <a:pPr algn="l"/>
            <a:r>
              <a:rPr lang="en-US" dirty="0" smtClean="0">
                <a:solidFill>
                  <a:schemeClr val="accent1">
                    <a:lumMod val="60000"/>
                    <a:lumOff val="40000"/>
                  </a:schemeClr>
                </a:solidFill>
              </a:rPr>
              <a:t>Information management services</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827584" y="1700808"/>
            <a:ext cx="5256584" cy="6768752"/>
          </a:xfrm>
        </p:spPr>
        <p:txBody>
          <a:bodyPr/>
          <a:lstStyle/>
          <a:p>
            <a:r>
              <a:rPr lang="en-US" sz="1800" dirty="0" smtClean="0"/>
              <a:t>Supports the national science and education policy and academic management and administration by providing IT consulting and planning and cost-effective hosting services for shared and centralized information systems</a:t>
            </a:r>
          </a:p>
          <a:p>
            <a:r>
              <a:rPr lang="en-US" sz="1800" dirty="0" smtClean="0"/>
              <a:t>Reliable, cost-effective and centralized information technology services</a:t>
            </a:r>
          </a:p>
          <a:p>
            <a:pPr lvl="1"/>
            <a:r>
              <a:rPr lang="en-US" sz="1800" dirty="0" smtClean="0"/>
              <a:t>Centralized data management services</a:t>
            </a:r>
          </a:p>
          <a:p>
            <a:pPr lvl="1"/>
            <a:r>
              <a:rPr lang="en-US" sz="1800" dirty="0" smtClean="0"/>
              <a:t>Maintenance and development</a:t>
            </a:r>
          </a:p>
          <a:p>
            <a:pPr lvl="1"/>
            <a:r>
              <a:rPr lang="en-US" sz="1800" dirty="0" smtClean="0"/>
              <a:t>Haka user identification system</a:t>
            </a:r>
          </a:p>
          <a:p>
            <a:pPr lvl="1"/>
            <a:r>
              <a:rPr lang="en-US" sz="1800" dirty="0" smtClean="0"/>
              <a:t>Consultancy services</a:t>
            </a:r>
          </a:p>
          <a:p>
            <a:r>
              <a:rPr lang="en-US" sz="1800" dirty="0" smtClean="0"/>
              <a:t>Expertise in higher education</a:t>
            </a:r>
            <a:br>
              <a:rPr lang="en-US" sz="1800" dirty="0" smtClean="0"/>
            </a:br>
            <a:r>
              <a:rPr lang="en-US" sz="1800" dirty="0" smtClean="0"/>
              <a:t>CSC information systems especially for state administration of education and science.</a:t>
            </a:r>
            <a:endParaRPr lang="en-US" sz="1800" b="1" dirty="0" smtClean="0"/>
          </a:p>
          <a:p>
            <a:pPr lvl="1"/>
            <a:r>
              <a:rPr lang="en-US" sz="1800" dirty="0" smtClean="0"/>
              <a:t>Haka, KOTAPLUS, AMKOTA</a:t>
            </a:r>
          </a:p>
          <a:p>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234184" cy="6525344"/>
        </p:xfrm>
        <a:graphic>
          <a:graphicData uri="http://schemas.openxmlformats.org/presentationml/2006/ole">
            <p:oleObj spid="_x0000_s1026" name="Acrobat Document" r:id="rId3" imgW="8019943" imgH="5667255" progId="AcroExch.Document.7">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00" y="612000"/>
            <a:ext cx="5832648" cy="993775"/>
          </a:xfrm>
        </p:spPr>
        <p:txBody>
          <a:bodyPr/>
          <a:lstStyle/>
          <a:p>
            <a:pPr algn="l"/>
            <a:r>
              <a:rPr lang="fi-FI" dirty="0" smtClean="0">
                <a:solidFill>
                  <a:schemeClr val="accent1">
                    <a:lumMod val="60000"/>
                    <a:lumOff val="40000"/>
                  </a:schemeClr>
                </a:solidFill>
              </a:rPr>
              <a:t>Broad National Cooperation</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827584" y="1700808"/>
            <a:ext cx="6717432" cy="4653136"/>
          </a:xfrm>
        </p:spPr>
        <p:txBody>
          <a:bodyPr/>
          <a:lstStyle/>
          <a:p>
            <a:pPr>
              <a:defRPr/>
            </a:pPr>
            <a:r>
              <a:rPr lang="fi-FI" sz="2000" dirty="0" smtClean="0"/>
              <a:t>Universities</a:t>
            </a:r>
          </a:p>
          <a:p>
            <a:pPr>
              <a:defRPr/>
            </a:pPr>
            <a:r>
              <a:rPr lang="fi-FI" sz="2000" dirty="0" smtClean="0"/>
              <a:t>Universities of Applied Sciences</a:t>
            </a:r>
          </a:p>
          <a:p>
            <a:pPr>
              <a:defRPr/>
            </a:pPr>
            <a:r>
              <a:rPr lang="fi-FI" sz="2000" dirty="0" smtClean="0"/>
              <a:t>Ministry of Education and Culture</a:t>
            </a:r>
          </a:p>
          <a:p>
            <a:pPr>
              <a:defRPr/>
            </a:pPr>
            <a:r>
              <a:rPr lang="fi-FI" sz="2000" dirty="0" smtClean="0"/>
              <a:t>Other ministries</a:t>
            </a:r>
          </a:p>
          <a:p>
            <a:pPr>
              <a:defRPr/>
            </a:pPr>
            <a:r>
              <a:rPr lang="en-US" sz="2000" dirty="0" smtClean="0"/>
              <a:t>Tekes, the Finnish Funding Agency </a:t>
            </a:r>
            <a:br>
              <a:rPr lang="en-US" sz="2000" dirty="0" smtClean="0"/>
            </a:br>
            <a:r>
              <a:rPr lang="en-US" sz="2000" dirty="0" smtClean="0"/>
              <a:t>for Technology and Innovation</a:t>
            </a:r>
            <a:endParaRPr lang="fi-FI" sz="2000" dirty="0" smtClean="0"/>
          </a:p>
          <a:p>
            <a:pPr>
              <a:defRPr/>
            </a:pPr>
            <a:r>
              <a:rPr lang="fi-FI" sz="2000" dirty="0" smtClean="0"/>
              <a:t>Academy of Finland</a:t>
            </a:r>
          </a:p>
          <a:p>
            <a:pPr>
              <a:defRPr/>
            </a:pPr>
            <a:r>
              <a:rPr lang="fi-FI" sz="2000" dirty="0" smtClean="0"/>
              <a:t>Finnish Meteorological Institute</a:t>
            </a:r>
          </a:p>
          <a:p>
            <a:pPr>
              <a:defRPr/>
            </a:pPr>
            <a:r>
              <a:rPr lang="fi-FI" sz="2000" dirty="0" smtClean="0"/>
              <a:t>National Audiovisual Archive</a:t>
            </a:r>
          </a:p>
          <a:p>
            <a:pPr>
              <a:defRPr/>
            </a:pPr>
            <a:r>
              <a:rPr lang="fi-FI" sz="2000" dirty="0" smtClean="0"/>
              <a:t>National Library</a:t>
            </a:r>
          </a:p>
          <a:p>
            <a:pPr>
              <a:defRPr/>
            </a:pPr>
            <a:r>
              <a:rPr lang="fi-FI" sz="2000" dirty="0" smtClean="0"/>
              <a:t>Nokia</a:t>
            </a:r>
          </a:p>
          <a:p>
            <a:pPr>
              <a:defRPr/>
            </a:pPr>
            <a:r>
              <a:rPr lang="fi-FI" sz="2000" dirty="0" smtClean="0"/>
              <a:t>Okmetic  etc.</a:t>
            </a:r>
          </a:p>
          <a:p>
            <a:pPr>
              <a:buNone/>
            </a:pPr>
            <a:endParaRPr lang="en-US" dirty="0"/>
          </a:p>
        </p:txBody>
      </p:sp>
      <p:pic>
        <p:nvPicPr>
          <p:cNvPr id="7" name="Picture 6" descr="luokkanakyma.jpg"/>
          <p:cNvPicPr>
            <a:picLocks noChangeAspect="1"/>
          </p:cNvPicPr>
          <p:nvPr/>
        </p:nvPicPr>
        <p:blipFill>
          <a:blip r:embed="rId2" cstate="print"/>
          <a:srcRect l="2716" r="4492"/>
          <a:stretch>
            <a:fillRect/>
          </a:stretch>
        </p:blipFill>
        <p:spPr>
          <a:xfrm>
            <a:off x="5436096" y="1988840"/>
            <a:ext cx="3707904" cy="23042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gi.eu/export/sites/egi/about/press/EGI_Logo_RGB_315x250px.gif"/>
          <p:cNvPicPr>
            <a:picLocks noChangeAspect="1" noChangeArrowheads="1"/>
          </p:cNvPicPr>
          <p:nvPr/>
        </p:nvPicPr>
        <p:blipFill>
          <a:blip r:embed="rId2" cstate="print">
            <a:lum/>
          </a:blip>
          <a:srcRect r="2382"/>
          <a:stretch>
            <a:fillRect/>
          </a:stretch>
        </p:blipFill>
        <p:spPr bwMode="auto">
          <a:xfrm>
            <a:off x="5148064" y="1484784"/>
            <a:ext cx="857042" cy="696788"/>
          </a:xfrm>
          <a:prstGeom prst="rect">
            <a:avLst/>
          </a:prstGeom>
          <a:noFill/>
          <a:effectLst/>
        </p:spPr>
      </p:pic>
      <p:pic>
        <p:nvPicPr>
          <p:cNvPr id="5" name="Picture 7"/>
          <p:cNvPicPr>
            <a:picLocks noChangeAspect="1" noChangeArrowheads="1"/>
          </p:cNvPicPr>
          <p:nvPr/>
        </p:nvPicPr>
        <p:blipFill>
          <a:blip r:embed="rId3" cstate="print"/>
          <a:srcRect t="20000" b="14999"/>
          <a:stretch>
            <a:fillRect/>
          </a:stretch>
        </p:blipFill>
        <p:spPr bwMode="auto">
          <a:xfrm>
            <a:off x="2915815" y="3537438"/>
            <a:ext cx="1605677" cy="1043690"/>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a:stretch>
            <a:fillRect/>
          </a:stretch>
        </p:blipFill>
        <p:spPr bwMode="auto">
          <a:xfrm>
            <a:off x="683568" y="4365104"/>
            <a:ext cx="1205575" cy="320942"/>
          </a:xfrm>
          <a:prstGeom prst="rect">
            <a:avLst/>
          </a:prstGeom>
          <a:noFill/>
          <a:ln w="9525">
            <a:noFill/>
            <a:miter lim="800000"/>
            <a:headEnd/>
            <a:tailEnd/>
          </a:ln>
        </p:spPr>
      </p:pic>
      <p:pic>
        <p:nvPicPr>
          <p:cNvPr id="7" name="Picture 2" descr="C:\Users\evierros\AppData\Local\Microsoft\Windows\Temporary Internet Files\Content.Outlook\6XEP5OOL\EUDAT-logo2011.jpg"/>
          <p:cNvPicPr>
            <a:picLocks noChangeAspect="1" noChangeArrowheads="1"/>
          </p:cNvPicPr>
          <p:nvPr/>
        </p:nvPicPr>
        <p:blipFill>
          <a:blip r:embed="rId5" cstate="print"/>
          <a:srcRect/>
          <a:stretch>
            <a:fillRect/>
          </a:stretch>
        </p:blipFill>
        <p:spPr bwMode="auto">
          <a:xfrm>
            <a:off x="6372200" y="764704"/>
            <a:ext cx="1286359" cy="783897"/>
          </a:xfrm>
          <a:prstGeom prst="rect">
            <a:avLst/>
          </a:prstGeom>
          <a:noFill/>
        </p:spPr>
      </p:pic>
      <p:pic>
        <p:nvPicPr>
          <p:cNvPr id="8" name="Picture 2"/>
          <p:cNvPicPr>
            <a:picLocks noChangeAspect="1" noChangeArrowheads="1"/>
          </p:cNvPicPr>
          <p:nvPr/>
        </p:nvPicPr>
        <p:blipFill>
          <a:blip r:embed="rId6" cstate="print"/>
          <a:srcRect/>
          <a:stretch>
            <a:fillRect/>
          </a:stretch>
        </p:blipFill>
        <p:spPr bwMode="auto">
          <a:xfrm>
            <a:off x="4788024" y="2852936"/>
            <a:ext cx="1581296" cy="1036915"/>
          </a:xfrm>
          <a:prstGeom prst="rect">
            <a:avLst/>
          </a:prstGeom>
          <a:noFill/>
          <a:ln w="9525">
            <a:noFill/>
            <a:miter lim="800000"/>
            <a:headEnd/>
            <a:tailEnd/>
          </a:ln>
        </p:spPr>
      </p:pic>
      <p:pic>
        <p:nvPicPr>
          <p:cNvPr id="9" name="Picture 2" descr="C:\Users\apursula\AppData\Local\Microsoft\Windows\Temporary Internet Files\Content.Outlook\PQ6IXFUI\logo-ENVRI-v3 (2).jpg"/>
          <p:cNvPicPr>
            <a:picLocks noChangeAspect="1" noChangeArrowheads="1"/>
          </p:cNvPicPr>
          <p:nvPr/>
        </p:nvPicPr>
        <p:blipFill>
          <a:blip r:embed="rId7" cstate="print"/>
          <a:srcRect/>
          <a:stretch>
            <a:fillRect/>
          </a:stretch>
        </p:blipFill>
        <p:spPr bwMode="auto">
          <a:xfrm>
            <a:off x="611560" y="2924944"/>
            <a:ext cx="1518800" cy="988802"/>
          </a:xfrm>
          <a:prstGeom prst="rect">
            <a:avLst/>
          </a:prstGeom>
          <a:noFill/>
        </p:spPr>
      </p:pic>
      <p:pic>
        <p:nvPicPr>
          <p:cNvPr id="10" name="Picture 2" descr="http://allbio.ba.itb.cnr.it/lib/exe/fetch.php?w=200&amp;media=public:allbiologo_23.png"/>
          <p:cNvPicPr>
            <a:picLocks noChangeAspect="1" noChangeArrowheads="1"/>
          </p:cNvPicPr>
          <p:nvPr/>
        </p:nvPicPr>
        <p:blipFill>
          <a:blip r:embed="rId8" cstate="print"/>
          <a:srcRect/>
          <a:stretch>
            <a:fillRect/>
          </a:stretch>
        </p:blipFill>
        <p:spPr bwMode="auto">
          <a:xfrm>
            <a:off x="2915816" y="2780928"/>
            <a:ext cx="1296144" cy="868416"/>
          </a:xfrm>
          <a:prstGeom prst="rect">
            <a:avLst/>
          </a:prstGeom>
          <a:noFill/>
        </p:spPr>
      </p:pic>
      <p:pic>
        <p:nvPicPr>
          <p:cNvPr id="11" name="Picture 6" descr="http://www.biomedbridges.eu/sites/biomedbridges.eu/themes/custom/biomedbridges/logo.png"/>
          <p:cNvPicPr>
            <a:picLocks noChangeAspect="1" noChangeArrowheads="1"/>
          </p:cNvPicPr>
          <p:nvPr/>
        </p:nvPicPr>
        <p:blipFill>
          <a:blip r:embed="rId9" cstate="print"/>
          <a:srcRect/>
          <a:stretch>
            <a:fillRect/>
          </a:stretch>
        </p:blipFill>
        <p:spPr bwMode="auto">
          <a:xfrm>
            <a:off x="3203848" y="5661248"/>
            <a:ext cx="1270221" cy="388844"/>
          </a:xfrm>
          <a:prstGeom prst="rect">
            <a:avLst/>
          </a:prstGeom>
          <a:noFill/>
        </p:spPr>
      </p:pic>
      <p:pic>
        <p:nvPicPr>
          <p:cNvPr id="12" name="Picture 8" descr="http://cresta-project.eu/templates/arcas_template/images/cresta_logo.png"/>
          <p:cNvPicPr>
            <a:picLocks noChangeAspect="1" noChangeArrowheads="1"/>
          </p:cNvPicPr>
          <p:nvPr/>
        </p:nvPicPr>
        <p:blipFill>
          <a:blip r:embed="rId10" cstate="print"/>
          <a:srcRect/>
          <a:stretch>
            <a:fillRect/>
          </a:stretch>
        </p:blipFill>
        <p:spPr bwMode="auto">
          <a:xfrm>
            <a:off x="827584" y="6022462"/>
            <a:ext cx="2961689" cy="615669"/>
          </a:xfrm>
          <a:prstGeom prst="rect">
            <a:avLst/>
          </a:prstGeom>
          <a:noFill/>
        </p:spPr>
      </p:pic>
      <p:pic>
        <p:nvPicPr>
          <p:cNvPr id="13" name="Picture 9" descr="S:\Logoja\e-irglogo.jpg"/>
          <p:cNvPicPr>
            <a:picLocks noChangeAspect="1" noChangeArrowheads="1"/>
          </p:cNvPicPr>
          <p:nvPr/>
        </p:nvPicPr>
        <p:blipFill>
          <a:blip r:embed="rId11" cstate="print"/>
          <a:srcRect/>
          <a:stretch>
            <a:fillRect/>
          </a:stretch>
        </p:blipFill>
        <p:spPr bwMode="auto">
          <a:xfrm>
            <a:off x="6804248" y="4365104"/>
            <a:ext cx="1409444" cy="685910"/>
          </a:xfrm>
          <a:prstGeom prst="rect">
            <a:avLst/>
          </a:prstGeom>
          <a:noFill/>
        </p:spPr>
      </p:pic>
      <p:pic>
        <p:nvPicPr>
          <p:cNvPr id="14" name="Picture 11" descr="Home"/>
          <p:cNvPicPr>
            <a:picLocks noChangeAspect="1" noChangeArrowheads="1"/>
          </p:cNvPicPr>
          <p:nvPr/>
        </p:nvPicPr>
        <p:blipFill>
          <a:blip r:embed="rId12" cstate="print"/>
          <a:srcRect/>
          <a:stretch>
            <a:fillRect/>
          </a:stretch>
        </p:blipFill>
        <p:spPr bwMode="auto">
          <a:xfrm>
            <a:off x="827584" y="4941168"/>
            <a:ext cx="1315586" cy="693438"/>
          </a:xfrm>
          <a:prstGeom prst="rect">
            <a:avLst/>
          </a:prstGeom>
          <a:noFill/>
        </p:spPr>
      </p:pic>
      <p:pic>
        <p:nvPicPr>
          <p:cNvPr id="15" name="Picture 13" descr="https://confluence.terena.org/download/attachments/12812388/20090903-geant-logo.JPG?version=1&amp;modificationDate=1284388162000"/>
          <p:cNvPicPr>
            <a:picLocks noChangeAspect="1" noChangeArrowheads="1"/>
          </p:cNvPicPr>
          <p:nvPr/>
        </p:nvPicPr>
        <p:blipFill>
          <a:blip r:embed="rId13" cstate="print"/>
          <a:srcRect/>
          <a:stretch>
            <a:fillRect/>
          </a:stretch>
        </p:blipFill>
        <p:spPr bwMode="auto">
          <a:xfrm>
            <a:off x="6732240" y="3212976"/>
            <a:ext cx="1416875" cy="710645"/>
          </a:xfrm>
          <a:prstGeom prst="rect">
            <a:avLst/>
          </a:prstGeom>
          <a:noFill/>
        </p:spPr>
      </p:pic>
      <p:pic>
        <p:nvPicPr>
          <p:cNvPr id="16" name="Picture 15" descr="ice2sea"/>
          <p:cNvPicPr>
            <a:picLocks noChangeAspect="1" noChangeArrowheads="1"/>
          </p:cNvPicPr>
          <p:nvPr/>
        </p:nvPicPr>
        <p:blipFill>
          <a:blip r:embed="rId14" cstate="print"/>
          <a:srcRect/>
          <a:stretch>
            <a:fillRect/>
          </a:stretch>
        </p:blipFill>
        <p:spPr bwMode="auto">
          <a:xfrm>
            <a:off x="5004048" y="4581128"/>
            <a:ext cx="764725" cy="492535"/>
          </a:xfrm>
          <a:prstGeom prst="rect">
            <a:avLst/>
          </a:prstGeom>
          <a:noFill/>
        </p:spPr>
      </p:pic>
      <p:pic>
        <p:nvPicPr>
          <p:cNvPr id="17" name="Picture 18"/>
          <p:cNvPicPr>
            <a:picLocks noChangeAspect="1" noChangeArrowheads="1"/>
          </p:cNvPicPr>
          <p:nvPr/>
        </p:nvPicPr>
        <p:blipFill>
          <a:blip r:embed="rId15" cstate="print"/>
          <a:srcRect/>
          <a:stretch>
            <a:fillRect/>
          </a:stretch>
        </p:blipFill>
        <p:spPr bwMode="auto">
          <a:xfrm>
            <a:off x="2771800" y="4817387"/>
            <a:ext cx="1224839" cy="502954"/>
          </a:xfrm>
          <a:prstGeom prst="rect">
            <a:avLst/>
          </a:prstGeom>
          <a:noFill/>
          <a:ln w="9525">
            <a:noFill/>
            <a:miter lim="800000"/>
            <a:headEnd/>
            <a:tailEnd/>
          </a:ln>
        </p:spPr>
      </p:pic>
      <p:pic>
        <p:nvPicPr>
          <p:cNvPr id="18" name="Picture 20" descr="SIM4RDM logo"/>
          <p:cNvPicPr>
            <a:picLocks noChangeAspect="1" noChangeArrowheads="1"/>
          </p:cNvPicPr>
          <p:nvPr/>
        </p:nvPicPr>
        <p:blipFill>
          <a:blip r:embed="rId16" cstate="print"/>
          <a:srcRect/>
          <a:stretch>
            <a:fillRect/>
          </a:stretch>
        </p:blipFill>
        <p:spPr bwMode="auto">
          <a:xfrm>
            <a:off x="6804248" y="2348880"/>
            <a:ext cx="1296144" cy="492535"/>
          </a:xfrm>
          <a:prstGeom prst="rect">
            <a:avLst/>
          </a:prstGeom>
          <a:noFill/>
        </p:spPr>
      </p:pic>
      <p:pic>
        <p:nvPicPr>
          <p:cNvPr id="19" name="Picture 22" descr="http://www.gridguide.org/photos/23/gridguide/logo_ndgf.png"/>
          <p:cNvPicPr>
            <a:picLocks noChangeAspect="1" noChangeArrowheads="1"/>
          </p:cNvPicPr>
          <p:nvPr/>
        </p:nvPicPr>
        <p:blipFill>
          <a:blip r:embed="rId17" cstate="print"/>
          <a:srcRect/>
          <a:stretch>
            <a:fillRect/>
          </a:stretch>
        </p:blipFill>
        <p:spPr bwMode="auto">
          <a:xfrm>
            <a:off x="6804248" y="5589240"/>
            <a:ext cx="1479232" cy="494063"/>
          </a:xfrm>
          <a:prstGeom prst="rect">
            <a:avLst/>
          </a:prstGeom>
          <a:noFill/>
        </p:spPr>
      </p:pic>
      <p:pic>
        <p:nvPicPr>
          <p:cNvPr id="20" name="Picture 26" descr="http://extra.geus.info/cet/svali/SVALI_Logo_rgb_shadow.jpg"/>
          <p:cNvPicPr>
            <a:picLocks noChangeAspect="1" noChangeArrowheads="1"/>
          </p:cNvPicPr>
          <p:nvPr/>
        </p:nvPicPr>
        <p:blipFill>
          <a:blip r:embed="rId18" cstate="print"/>
          <a:srcRect/>
          <a:stretch>
            <a:fillRect/>
          </a:stretch>
        </p:blipFill>
        <p:spPr bwMode="auto">
          <a:xfrm>
            <a:off x="5004048" y="5805264"/>
            <a:ext cx="1032736" cy="506040"/>
          </a:xfrm>
          <a:prstGeom prst="rect">
            <a:avLst/>
          </a:prstGeom>
          <a:noFill/>
        </p:spPr>
      </p:pic>
      <p:pic>
        <p:nvPicPr>
          <p:cNvPr id="21" name="Picture 28" descr="http://www.alliancepermanentaccess.org/wp-content/uploads/2010/11/Ode-logo-300x108.png"/>
          <p:cNvPicPr>
            <a:picLocks noChangeAspect="1" noChangeArrowheads="1"/>
          </p:cNvPicPr>
          <p:nvPr/>
        </p:nvPicPr>
        <p:blipFill>
          <a:blip r:embed="rId19" cstate="print"/>
          <a:srcRect/>
          <a:stretch>
            <a:fillRect/>
          </a:stretch>
        </p:blipFill>
        <p:spPr bwMode="auto">
          <a:xfrm>
            <a:off x="539552" y="1772816"/>
            <a:ext cx="2093273" cy="751764"/>
          </a:xfrm>
          <a:prstGeom prst="rect">
            <a:avLst/>
          </a:prstGeom>
          <a:noFill/>
        </p:spPr>
      </p:pic>
      <p:pic>
        <p:nvPicPr>
          <p:cNvPr id="22" name="Picture 4" descr="http://www.alliancepermanentaccess.org/wp-content/uploads/2010/11/aparsen-logo.png"/>
          <p:cNvPicPr>
            <a:picLocks noChangeAspect="1" noChangeArrowheads="1"/>
          </p:cNvPicPr>
          <p:nvPr/>
        </p:nvPicPr>
        <p:blipFill>
          <a:blip r:embed="rId20" cstate="print"/>
          <a:srcRect/>
          <a:stretch>
            <a:fillRect/>
          </a:stretch>
        </p:blipFill>
        <p:spPr bwMode="auto">
          <a:xfrm>
            <a:off x="3203848" y="1916832"/>
            <a:ext cx="1166530" cy="654553"/>
          </a:xfrm>
          <a:prstGeom prst="rect">
            <a:avLst/>
          </a:prstGeom>
          <a:noFill/>
        </p:spPr>
      </p:pic>
      <p:sp>
        <p:nvSpPr>
          <p:cNvPr id="23" name="Title 1"/>
          <p:cNvSpPr>
            <a:spLocks noGrp="1"/>
          </p:cNvSpPr>
          <p:nvPr>
            <p:ph type="title"/>
          </p:nvPr>
        </p:nvSpPr>
        <p:spPr>
          <a:xfrm>
            <a:off x="828000" y="612000"/>
            <a:ext cx="8229600" cy="993775"/>
          </a:xfrm>
        </p:spPr>
        <p:txBody>
          <a:bodyPr/>
          <a:lstStyle/>
          <a:p>
            <a:pPr algn="l"/>
            <a:r>
              <a:rPr lang="fi-FI" dirty="0" smtClean="0">
                <a:solidFill>
                  <a:schemeClr val="accent1">
                    <a:lumMod val="60000"/>
                    <a:lumOff val="40000"/>
                  </a:schemeClr>
                </a:solidFill>
              </a:rPr>
              <a:t>EU Projects 2012</a:t>
            </a:r>
            <a:endParaRPr lang="en-US" dirty="0">
              <a:solidFill>
                <a:schemeClr val="accent1">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4464496" cy="1440160"/>
          </a:xfrm>
        </p:spPr>
        <p:txBody>
          <a:bodyPr/>
          <a:lstStyle/>
          <a:p>
            <a:pPr algn="l"/>
            <a:r>
              <a:rPr lang="en-US" dirty="0" smtClean="0">
                <a:solidFill>
                  <a:schemeClr val="accent1">
                    <a:lumMod val="60000"/>
                    <a:lumOff val="40000"/>
                  </a:schemeClr>
                </a:solidFill>
              </a:rPr>
              <a:t>Kajaani Data Center</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827584" y="1711349"/>
            <a:ext cx="4392488" cy="4525963"/>
          </a:xfrm>
        </p:spPr>
        <p:txBody>
          <a:bodyPr/>
          <a:lstStyle/>
          <a:p>
            <a:r>
              <a:rPr lang="en-US" sz="2000" dirty="0" smtClean="0"/>
              <a:t>CSC’s modular Data Center in Kajaani. </a:t>
            </a:r>
            <a:r>
              <a:rPr lang="fi-FI" sz="2000" dirty="0" smtClean="0"/>
              <a:t>Modern and reliable infrastructure (national power grid, roads, airline connections, data networks)</a:t>
            </a:r>
          </a:p>
          <a:p>
            <a:r>
              <a:rPr lang="en-US" sz="2000" dirty="0" smtClean="0"/>
              <a:t>The Funet Network ensures excellent networking capabilities around the world</a:t>
            </a:r>
          </a:p>
          <a:p>
            <a:r>
              <a:rPr lang="en-US" sz="2000" dirty="0" smtClean="0"/>
              <a:t>Place for CSC’s next supercomputer with other CSC customer systems</a:t>
            </a:r>
          </a:p>
          <a:p>
            <a:r>
              <a:rPr lang="fi-FI" sz="2000" dirty="0" smtClean="0"/>
              <a:t>World class education system and competences on ICT &amp; energy</a:t>
            </a:r>
          </a:p>
          <a:p>
            <a:endParaRPr lang="en-US" sz="2000" dirty="0" smtClean="0"/>
          </a:p>
          <a:p>
            <a:pPr>
              <a:lnSpc>
                <a:spcPct val="80000"/>
              </a:lnSpc>
            </a:pPr>
            <a:endParaRPr lang="fi-FI" sz="2000" dirty="0" smtClean="0"/>
          </a:p>
          <a:p>
            <a:endParaRPr lang="en-US" sz="2000" dirty="0" smtClean="0"/>
          </a:p>
          <a:p>
            <a:endParaRPr lang="en-US" sz="2000" dirty="0" smtClean="0"/>
          </a:p>
          <a:p>
            <a:endParaRPr lang="en-US" dirty="0"/>
          </a:p>
        </p:txBody>
      </p:sp>
      <p:pic>
        <p:nvPicPr>
          <p:cNvPr id="5" name="Picture 2"/>
          <p:cNvPicPr>
            <a:picLocks noChangeAspect="1" noChangeArrowheads="1"/>
          </p:cNvPicPr>
          <p:nvPr/>
        </p:nvPicPr>
        <p:blipFill>
          <a:blip r:embed="rId2" cstate="print">
            <a:lum bright="-5000" contrast="10000"/>
          </a:blip>
          <a:srcRect l="7845" r="7892"/>
          <a:stretch>
            <a:fillRect/>
          </a:stretch>
        </p:blipFill>
        <p:spPr bwMode="auto">
          <a:xfrm>
            <a:off x="5580112" y="1772816"/>
            <a:ext cx="3312368" cy="407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Reacting to the dynamic changes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challenges to solve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person leaves, it takes time to recruit new </a:t>
            </a:r>
          </a:p>
          <a:p>
            <a:pPr lvl="1"/>
            <a:r>
              <a:rPr lang="en-US" dirty="0" smtClean="0"/>
              <a:t>Needs fast reaction time, pre-scanning of risks in personnel, efficient HR, take care of the customer</a:t>
            </a:r>
          </a:p>
          <a:p>
            <a:r>
              <a:rPr lang="en-US" dirty="0" smtClean="0"/>
              <a:t>Budget cuts</a:t>
            </a:r>
          </a:p>
          <a:p>
            <a:pPr lvl="1"/>
            <a:r>
              <a:rPr lang="en-US" dirty="0" smtClean="0"/>
              <a:t>Fast priority settings with real implications, impacts for short term/long term, actions for savings AND increasing funding</a:t>
            </a:r>
          </a:p>
          <a:p>
            <a:r>
              <a:rPr lang="en-US" dirty="0" smtClean="0"/>
              <a:t>Personnel is overloaded</a:t>
            </a:r>
          </a:p>
          <a:p>
            <a:pPr lvl="1"/>
            <a:r>
              <a:rPr lang="en-US" dirty="0" smtClean="0"/>
              <a:t>Restructuring workload, priority settings, check the ‘booking’ of the most wanted person resources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Steering bodies try to make decisions for operational matters</a:t>
            </a:r>
          </a:p>
          <a:p>
            <a:pPr lvl="1"/>
            <a:r>
              <a:rPr lang="en-US" dirty="0" smtClean="0"/>
              <a:t>Get angry and show it!</a:t>
            </a:r>
          </a:p>
          <a:p>
            <a:r>
              <a:rPr lang="en-US" dirty="0" smtClean="0"/>
              <a:t>Atmosphere in the company is stressed and tight, people quarrel</a:t>
            </a:r>
          </a:p>
          <a:p>
            <a:pPr lvl="1"/>
            <a:r>
              <a:rPr lang="en-US" dirty="0" smtClean="0"/>
              <a:t>Organize a party!</a:t>
            </a:r>
          </a:p>
          <a:p>
            <a:r>
              <a:rPr lang="en-US" dirty="0" smtClean="0"/>
              <a:t>The credit of your achievements is pretty much taken in public by people above you</a:t>
            </a:r>
          </a:p>
          <a:p>
            <a:pPr lvl="1"/>
            <a:r>
              <a:rPr lang="en-US" dirty="0" smtClean="0"/>
              <a:t>If you are CEO, be happy (the decision makers like you)</a:t>
            </a:r>
          </a:p>
          <a:p>
            <a:pPr lvl="1"/>
            <a:r>
              <a:rPr lang="en-US" dirty="0" smtClean="0"/>
              <a:t>If you are an employee, shout loud!</a:t>
            </a:r>
          </a:p>
          <a:p>
            <a:r>
              <a:rPr lang="en-US" dirty="0" smtClean="0"/>
              <a:t>The government states that there is a need for a major reorganization of the national ICT support structure </a:t>
            </a:r>
          </a:p>
          <a:p>
            <a:pPr lvl="1"/>
            <a:r>
              <a:rPr lang="en-US" dirty="0" smtClean="0"/>
              <a:t>PANIC!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normAutofit lnSpcReduction="10000"/>
          </a:bodyPr>
          <a:lstStyle/>
          <a:p>
            <a:r>
              <a:rPr lang="en-US" dirty="0" smtClean="0"/>
              <a:t>Be aware what your customers need and want</a:t>
            </a:r>
          </a:p>
          <a:p>
            <a:pPr lvl="1"/>
            <a:r>
              <a:rPr lang="en-US" dirty="0" smtClean="0"/>
              <a:t>If you do not know, ask them</a:t>
            </a:r>
          </a:p>
          <a:p>
            <a:pPr lvl="1"/>
            <a:r>
              <a:rPr lang="en-US" dirty="0" smtClean="0"/>
              <a:t>Customer driven services usually better approach than technology driven</a:t>
            </a:r>
          </a:p>
          <a:p>
            <a:pPr lvl="1"/>
            <a:r>
              <a:rPr lang="en-US" dirty="0" smtClean="0"/>
              <a:t>Infrastructures have been closed down due to forgetting the customer </a:t>
            </a:r>
          </a:p>
          <a:p>
            <a:r>
              <a:rPr lang="en-US" dirty="0" smtClean="0"/>
              <a:t>Be proactive towards the bodies that govern and fund you</a:t>
            </a:r>
          </a:p>
          <a:p>
            <a:pPr lvl="1"/>
            <a:r>
              <a:rPr lang="en-US" dirty="0" smtClean="0"/>
              <a:t>Get to know their targets and current interests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 manager’s Fault Finding Chart</a:t>
            </a:r>
            <a:endParaRPr lang="en-US" dirty="0"/>
          </a:p>
        </p:txBody>
      </p:sp>
      <p:graphicFrame>
        <p:nvGraphicFramePr>
          <p:cNvPr id="6" name="Content Placeholder 5"/>
          <p:cNvGraphicFramePr>
            <a:graphicFrameLocks noGrp="1"/>
          </p:cNvGraphicFramePr>
          <p:nvPr>
            <p:ph idx="1"/>
          </p:nvPr>
        </p:nvGraphicFramePr>
        <p:xfrm>
          <a:off x="457200" y="1600200"/>
          <a:ext cx="8229600" cy="5217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Observation</a:t>
                      </a:r>
                      <a:endParaRPr lang="en-US" dirty="0"/>
                    </a:p>
                  </a:txBody>
                  <a:tcPr/>
                </a:tc>
                <a:tc>
                  <a:txBody>
                    <a:bodyPr/>
                    <a:lstStyle/>
                    <a:p>
                      <a:r>
                        <a:rPr lang="en-US" dirty="0" smtClean="0"/>
                        <a:t>Potential reason</a:t>
                      </a:r>
                      <a:endParaRPr lang="en-US" dirty="0"/>
                    </a:p>
                  </a:txBody>
                  <a:tcPr/>
                </a:tc>
                <a:tc>
                  <a:txBody>
                    <a:bodyPr/>
                    <a:lstStyle/>
                    <a:p>
                      <a:r>
                        <a:rPr lang="en-US" dirty="0" smtClean="0"/>
                        <a:t>Actions to be taken</a:t>
                      </a:r>
                      <a:endParaRPr lang="en-US" dirty="0"/>
                    </a:p>
                  </a:txBody>
                  <a:tcPr/>
                </a:tc>
              </a:tr>
              <a:tr h="370840">
                <a:tc>
                  <a:txBody>
                    <a:bodyPr/>
                    <a:lstStyle/>
                    <a:p>
                      <a:r>
                        <a:rPr lang="en-US" dirty="0" smtClean="0"/>
                        <a:t>You suddenly</a:t>
                      </a:r>
                      <a:r>
                        <a:rPr lang="en-US" baseline="0" dirty="0" smtClean="0"/>
                        <a:t> find that you have money for yet another synchrotron</a:t>
                      </a:r>
                      <a:endParaRPr lang="en-US" dirty="0"/>
                    </a:p>
                  </a:txBody>
                  <a:tcPr/>
                </a:tc>
                <a:tc>
                  <a:txBody>
                    <a:bodyPr/>
                    <a:lstStyle/>
                    <a:p>
                      <a:r>
                        <a:rPr lang="en-US" dirty="0" smtClean="0"/>
                        <a:t>Your hand is in someone else’s pocket.</a:t>
                      </a:r>
                      <a:endParaRPr lang="en-US" dirty="0"/>
                    </a:p>
                  </a:txBody>
                  <a:tcPr/>
                </a:tc>
                <a:tc>
                  <a:txBody>
                    <a:bodyPr/>
                    <a:lstStyle/>
                    <a:p>
                      <a:r>
                        <a:rPr lang="en-US" dirty="0" smtClean="0"/>
                        <a:t>Propose him/her a collaboration project with joint funding</a:t>
                      </a:r>
                      <a:endParaRPr lang="en-US" dirty="0"/>
                    </a:p>
                  </a:txBody>
                  <a:tcPr/>
                </a:tc>
              </a:tr>
              <a:tr h="370840">
                <a:tc>
                  <a:txBody>
                    <a:bodyPr/>
                    <a:lstStyle/>
                    <a:p>
                      <a:r>
                        <a:rPr lang="en-US" dirty="0" smtClean="0"/>
                        <a:t>Everything</a:t>
                      </a:r>
                      <a:r>
                        <a:rPr lang="en-US" baseline="0" dirty="0" smtClean="0"/>
                        <a:t> has gone dark</a:t>
                      </a:r>
                      <a:endParaRPr lang="en-US" dirty="0"/>
                    </a:p>
                  </a:txBody>
                  <a:tcPr/>
                </a:tc>
                <a:tc>
                  <a:txBody>
                    <a:bodyPr/>
                    <a:lstStyle/>
                    <a:p>
                      <a:r>
                        <a:rPr lang="en-US" dirty="0" smtClean="0"/>
                        <a:t>You have forgotten to pay the electricity bill</a:t>
                      </a:r>
                      <a:endParaRPr lang="en-US" dirty="0"/>
                    </a:p>
                  </a:txBody>
                  <a:tcPr/>
                </a:tc>
                <a:tc>
                  <a:txBody>
                    <a:bodyPr/>
                    <a:lstStyle/>
                    <a:p>
                      <a:r>
                        <a:rPr lang="en-US" dirty="0" smtClean="0"/>
                        <a:t>Make a press release stating that you contribute</a:t>
                      </a:r>
                      <a:r>
                        <a:rPr lang="en-US" baseline="0" dirty="0" smtClean="0"/>
                        <a:t> to the environment by using less electricity</a:t>
                      </a:r>
                      <a:endParaRPr lang="en-US" dirty="0"/>
                    </a:p>
                  </a:txBody>
                  <a:tcPr/>
                </a:tc>
              </a:tr>
              <a:tr h="370840">
                <a:tc>
                  <a:txBody>
                    <a:bodyPr/>
                    <a:lstStyle/>
                    <a:p>
                      <a:r>
                        <a:rPr lang="en-US" dirty="0" smtClean="0"/>
                        <a:t>Everything else has gone dark,</a:t>
                      </a:r>
                      <a:r>
                        <a:rPr lang="en-US" baseline="0" dirty="0" smtClean="0"/>
                        <a:t> except you office</a:t>
                      </a:r>
                      <a:endParaRPr lang="en-US" dirty="0"/>
                    </a:p>
                  </a:txBody>
                  <a:tcPr/>
                </a:tc>
                <a:tc>
                  <a:txBody>
                    <a:bodyPr/>
                    <a:lstStyle/>
                    <a:p>
                      <a:r>
                        <a:rPr lang="en-US" dirty="0" smtClean="0"/>
                        <a:t>It is night and you once</a:t>
                      </a:r>
                      <a:r>
                        <a:rPr lang="en-US" baseline="0" dirty="0" smtClean="0"/>
                        <a:t> again have forgotten to go </a:t>
                      </a:r>
                      <a:r>
                        <a:rPr lang="en-US" baseline="0" smtClean="0"/>
                        <a:t>home </a:t>
                      </a:r>
                      <a:endParaRPr lang="en-US" dirty="0"/>
                    </a:p>
                  </a:txBody>
                  <a:tcPr/>
                </a:tc>
                <a:tc>
                  <a:txBody>
                    <a:bodyPr/>
                    <a:lstStyle/>
                    <a:p>
                      <a:r>
                        <a:rPr lang="en-US" dirty="0" smtClean="0"/>
                        <a:t>Get some sleep</a:t>
                      </a:r>
                      <a:endParaRPr lang="en-US" dirty="0"/>
                    </a:p>
                  </a:txBody>
                  <a:tcPr/>
                </a:tc>
              </a:tr>
              <a:tr h="370840">
                <a:tc>
                  <a:txBody>
                    <a:bodyPr/>
                    <a:lstStyle/>
                    <a:p>
                      <a:r>
                        <a:rPr lang="en-US" dirty="0" smtClean="0"/>
                        <a:t>Everything seems to work slow and looks old fashioned</a:t>
                      </a:r>
                      <a:endParaRPr lang="en-US" dirty="0"/>
                    </a:p>
                  </a:txBody>
                  <a:tcPr/>
                </a:tc>
                <a:tc>
                  <a:txBody>
                    <a:bodyPr/>
                    <a:lstStyle/>
                    <a:p>
                      <a:r>
                        <a:rPr lang="en-US" dirty="0" smtClean="0"/>
                        <a:t>You are in an antique shop</a:t>
                      </a:r>
                      <a:endParaRPr lang="en-US" dirty="0"/>
                    </a:p>
                  </a:txBody>
                  <a:tcPr/>
                </a:tc>
                <a:tc>
                  <a:txBody>
                    <a:bodyPr/>
                    <a:lstStyle/>
                    <a:p>
                      <a:r>
                        <a:rPr lang="en-US" dirty="0" smtClean="0"/>
                        <a:t>Go out and find your office from the</a:t>
                      </a:r>
                      <a:r>
                        <a:rPr lang="en-US" baseline="0" dirty="0" smtClean="0"/>
                        <a:t> street next to it</a:t>
                      </a:r>
                      <a:endParaRPr lang="en-US" dirty="0"/>
                    </a:p>
                  </a:txBody>
                  <a:tcPr/>
                </a:tc>
              </a:tr>
              <a:tr h="370840">
                <a:tc>
                  <a:txBody>
                    <a:bodyPr/>
                    <a:lstStyle/>
                    <a:p>
                      <a:r>
                        <a:rPr lang="en-US" dirty="0" smtClean="0"/>
                        <a:t>People around you smile</a:t>
                      </a:r>
                      <a:r>
                        <a:rPr lang="en-US" baseline="0" dirty="0" smtClean="0"/>
                        <a:t> and look happy</a:t>
                      </a:r>
                      <a:endParaRPr lang="en-US" dirty="0"/>
                    </a:p>
                  </a:txBody>
                  <a:tcPr/>
                </a:tc>
                <a:tc>
                  <a:txBody>
                    <a:bodyPr/>
                    <a:lstStyle/>
                    <a:p>
                      <a:r>
                        <a:rPr lang="en-US" dirty="0" smtClean="0"/>
                        <a:t>You have forgotten to</a:t>
                      </a:r>
                      <a:r>
                        <a:rPr lang="en-US" baseline="0" dirty="0" smtClean="0"/>
                        <a:t> dress before getting to work</a:t>
                      </a:r>
                      <a:endParaRPr lang="en-US" dirty="0"/>
                    </a:p>
                  </a:txBody>
                  <a:tcPr/>
                </a:tc>
                <a:tc>
                  <a:txBody>
                    <a:bodyPr/>
                    <a:lstStyle/>
                    <a:p>
                      <a:r>
                        <a:rPr lang="en-US" dirty="0" smtClean="0"/>
                        <a:t>Pretend that it is a</a:t>
                      </a:r>
                      <a:r>
                        <a:rPr lang="en-US" baseline="0" dirty="0" smtClean="0"/>
                        <a:t> theme day at work (‘casual Friday’) </a:t>
                      </a:r>
                      <a:endParaRPr lang="en-US"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that facilities evolve over time</a:t>
            </a:r>
            <a:endParaRPr lang="en-US" dirty="0"/>
          </a:p>
        </p:txBody>
      </p:sp>
      <p:sp>
        <p:nvSpPr>
          <p:cNvPr id="3" name="Content Placeholder 2"/>
          <p:cNvSpPr>
            <a:spLocks noGrp="1"/>
          </p:cNvSpPr>
          <p:nvPr>
            <p:ph idx="1"/>
          </p:nvPr>
        </p:nvSpPr>
        <p:spPr/>
        <p:txBody>
          <a:bodyPr/>
          <a:lstStyle/>
          <a:p>
            <a:r>
              <a:rPr lang="en-US" dirty="0" smtClean="0"/>
              <a:t>Differences in lifecycles</a:t>
            </a:r>
          </a:p>
          <a:p>
            <a:pPr lvl="1"/>
            <a:r>
              <a:rPr lang="en-US" dirty="0" smtClean="0"/>
              <a:t>ICT equipment 3-5 years</a:t>
            </a:r>
          </a:p>
          <a:p>
            <a:pPr lvl="1"/>
            <a:r>
              <a:rPr lang="en-US" dirty="0" smtClean="0"/>
              <a:t>Synchrotron etc. tens of years</a:t>
            </a:r>
          </a:p>
          <a:p>
            <a:r>
              <a:rPr lang="en-US" dirty="0" smtClean="0"/>
              <a:t>Various states: lobbing, launching, ramping up, growing, decreasing, crises/opportunities, renewal of RI, decommissioning, …</a:t>
            </a:r>
          </a:p>
          <a:p>
            <a:r>
              <a:rPr lang="en-US" dirty="0" smtClean="0"/>
              <a:t>Preparation with a good strategy is important, as also keeping the eyes open and listening to the signals from </a:t>
            </a:r>
            <a:r>
              <a:rPr lang="en-US" smtClean="0"/>
              <a:t>external world</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0"/>
            <a:ext cx="7772400" cy="1470025"/>
          </a:xfrm>
        </p:spPr>
        <p:txBody>
          <a:bodyPr/>
          <a:lstStyle/>
          <a:p>
            <a:r>
              <a:rPr lang="en-US" dirty="0" smtClean="0"/>
              <a:t>Thank you!</a:t>
            </a:r>
            <a:endParaRPr lang="en-US" dirty="0"/>
          </a:p>
        </p:txBody>
      </p:sp>
      <p:sp>
        <p:nvSpPr>
          <p:cNvPr id="5" name="Subtitle 4"/>
          <p:cNvSpPr>
            <a:spLocks noGrp="1"/>
          </p:cNvSpPr>
          <p:nvPr>
            <p:ph type="subTitle" idx="1"/>
          </p:nvPr>
        </p:nvSpPr>
        <p:spPr>
          <a:xfrm>
            <a:off x="1403648" y="1052736"/>
            <a:ext cx="6400800" cy="1752600"/>
          </a:xfrm>
        </p:spPr>
        <p:txBody>
          <a:bodyPr/>
          <a:lstStyle/>
          <a:p>
            <a:r>
              <a:rPr lang="en-US" b="1" dirty="0" smtClean="0">
                <a:solidFill>
                  <a:schemeClr val="tx1"/>
                </a:solidFill>
              </a:rPr>
              <a:t>RAMIRI</a:t>
            </a:r>
            <a:r>
              <a:rPr lang="en-US" dirty="0" smtClean="0">
                <a:solidFill>
                  <a:schemeClr val="tx1"/>
                </a:solidFill>
              </a:rPr>
              <a:t> (</a:t>
            </a:r>
            <a:r>
              <a:rPr lang="en-US" b="1" dirty="0" smtClean="0">
                <a:solidFill>
                  <a:schemeClr val="tx1"/>
                </a:solidFill>
              </a:rPr>
              <a:t>R</a:t>
            </a:r>
            <a:r>
              <a:rPr lang="en-US" dirty="0" smtClean="0">
                <a:solidFill>
                  <a:schemeClr val="tx1"/>
                </a:solidFill>
              </a:rPr>
              <a:t>ecreation </a:t>
            </a:r>
            <a:r>
              <a:rPr lang="en-US" b="1" dirty="0" smtClean="0">
                <a:solidFill>
                  <a:schemeClr val="tx1"/>
                </a:solidFill>
              </a:rPr>
              <a:t>A</a:t>
            </a:r>
            <a:r>
              <a:rPr lang="en-US" dirty="0" smtClean="0">
                <a:solidFill>
                  <a:schemeClr val="tx1"/>
                </a:solidFill>
              </a:rPr>
              <a:t>ctivities in </a:t>
            </a:r>
            <a:r>
              <a:rPr lang="en-US" b="1" dirty="0" err="1" smtClean="0">
                <a:solidFill>
                  <a:schemeClr val="tx1"/>
                </a:solidFill>
              </a:rPr>
              <a:t>MI</a:t>
            </a:r>
            <a:r>
              <a:rPr lang="en-US" dirty="0" err="1" smtClean="0">
                <a:solidFill>
                  <a:schemeClr val="tx1"/>
                </a:solidFill>
              </a:rPr>
              <a:t>ddle</a:t>
            </a:r>
            <a:r>
              <a:rPr lang="en-US" dirty="0" smtClean="0">
                <a:solidFill>
                  <a:schemeClr val="tx1"/>
                </a:solidFill>
              </a:rPr>
              <a:t> of nowhere, far away from </a:t>
            </a:r>
            <a:r>
              <a:rPr lang="en-US" b="1" dirty="0" smtClean="0">
                <a:solidFill>
                  <a:schemeClr val="tx1"/>
                </a:solidFill>
              </a:rPr>
              <a:t>R</a:t>
            </a:r>
            <a:r>
              <a:rPr lang="en-US" dirty="0" smtClean="0">
                <a:solidFill>
                  <a:schemeClr val="tx1"/>
                </a:solidFill>
              </a:rPr>
              <a:t>esearch </a:t>
            </a:r>
            <a:r>
              <a:rPr lang="en-US" b="1" dirty="0" smtClean="0">
                <a:solidFill>
                  <a:schemeClr val="tx1"/>
                </a:solidFill>
              </a:rPr>
              <a:t>I</a:t>
            </a:r>
            <a:r>
              <a:rPr lang="en-US" dirty="0" smtClean="0">
                <a:solidFill>
                  <a:schemeClr val="tx1"/>
                </a:solidFill>
              </a:rPr>
              <a:t>nfrastructures)</a:t>
            </a:r>
            <a:endParaRPr lang="en-US" dirty="0">
              <a:solidFill>
                <a:schemeClr val="tx1"/>
              </a:solidFill>
            </a:endParaRPr>
          </a:p>
        </p:txBody>
      </p:sp>
      <p:pic>
        <p:nvPicPr>
          <p:cNvPr id="6" name="Picture 5" descr="DSC_0154_lr.jpg"/>
          <p:cNvPicPr>
            <a:picLocks noChangeAspect="1"/>
          </p:cNvPicPr>
          <p:nvPr/>
        </p:nvPicPr>
        <p:blipFill>
          <a:blip r:embed="rId2" cstate="print"/>
          <a:stretch>
            <a:fillRect/>
          </a:stretch>
        </p:blipFill>
        <p:spPr>
          <a:xfrm>
            <a:off x="5436096" y="2705539"/>
            <a:ext cx="3240360" cy="4320480"/>
          </a:xfrm>
          <a:prstGeom prst="rect">
            <a:avLst/>
          </a:prstGeom>
        </p:spPr>
      </p:pic>
      <p:pic>
        <p:nvPicPr>
          <p:cNvPr id="7" name="Picture 6" descr="IMG_0882_lr-1.jpg"/>
          <p:cNvPicPr>
            <a:picLocks noChangeAspect="1"/>
          </p:cNvPicPr>
          <p:nvPr/>
        </p:nvPicPr>
        <p:blipFill>
          <a:blip r:embed="rId3" cstate="print"/>
          <a:stretch>
            <a:fillRect/>
          </a:stretch>
        </p:blipFill>
        <p:spPr>
          <a:xfrm>
            <a:off x="0" y="2636912"/>
            <a:ext cx="5340085" cy="40050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lnSpcReduction="10000"/>
          </a:bodyPr>
          <a:lstStyle/>
          <a:p>
            <a:r>
              <a:rPr lang="en-US" dirty="0" smtClean="0"/>
              <a:t>Practical examples in running an established facility</a:t>
            </a:r>
          </a:p>
          <a:p>
            <a:pPr lvl="1"/>
            <a:r>
              <a:rPr lang="en-US" dirty="0" smtClean="0"/>
              <a:t>Best practices</a:t>
            </a:r>
          </a:p>
          <a:p>
            <a:pPr lvl="1"/>
            <a:r>
              <a:rPr lang="en-US" dirty="0" smtClean="0"/>
              <a:t>Sharing of information</a:t>
            </a:r>
          </a:p>
          <a:p>
            <a:r>
              <a:rPr lang="en-US" dirty="0" smtClean="0"/>
              <a:t>Combining the different parts of RAMIRI together</a:t>
            </a:r>
          </a:p>
          <a:p>
            <a:r>
              <a:rPr lang="en-US" dirty="0" smtClean="0"/>
              <a:t>Understanding the characteristics of established RI</a:t>
            </a:r>
          </a:p>
          <a:p>
            <a:pPr lvl="1"/>
            <a:r>
              <a:rPr lang="en-US" dirty="0" smtClean="0"/>
              <a:t>Need for continuous development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a:t>
            </a:r>
            <a:endParaRPr lang="en-US" dirty="0"/>
          </a:p>
        </p:txBody>
      </p:sp>
      <p:sp>
        <p:nvSpPr>
          <p:cNvPr id="3" name="Content Placeholder 2"/>
          <p:cNvSpPr>
            <a:spLocks noGrp="1"/>
          </p:cNvSpPr>
          <p:nvPr>
            <p:ph idx="1"/>
          </p:nvPr>
        </p:nvSpPr>
        <p:spPr/>
        <p:txBody>
          <a:bodyPr/>
          <a:lstStyle/>
          <a:p>
            <a:r>
              <a:rPr lang="en-US" dirty="0" smtClean="0"/>
              <a:t>Speakers as panelists</a:t>
            </a:r>
          </a:p>
          <a:p>
            <a:r>
              <a:rPr lang="en-US" dirty="0" smtClean="0"/>
              <a:t>Questions:</a:t>
            </a:r>
          </a:p>
          <a:p>
            <a:pPr lvl="1"/>
            <a:r>
              <a:rPr lang="en-US" dirty="0" smtClean="0"/>
              <a:t>Can be given in advance in paper or sent by email (</a:t>
            </a:r>
            <a:r>
              <a:rPr lang="en-US" dirty="0" smtClean="0">
                <a:hlinkClick r:id="rId2"/>
              </a:rPr>
              <a:t>Kimmo.Koski@csc.fi</a:t>
            </a:r>
            <a:r>
              <a:rPr lang="en-US" dirty="0" smtClean="0"/>
              <a:t>) during the break</a:t>
            </a:r>
          </a:p>
          <a:p>
            <a:pPr lvl="1"/>
            <a:r>
              <a:rPr lang="en-US" dirty="0" smtClean="0"/>
              <a:t>Or just ask during the panel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the session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 (Kimmo Koski)</a:t>
            </a:r>
          </a:p>
          <a:p>
            <a:pPr lvl="1"/>
            <a:r>
              <a:rPr lang="en-US" dirty="0" smtClean="0"/>
              <a:t>General topics</a:t>
            </a:r>
          </a:p>
          <a:p>
            <a:pPr lvl="1"/>
            <a:r>
              <a:rPr lang="en-US" dirty="0" smtClean="0"/>
              <a:t>Case CSC</a:t>
            </a:r>
          </a:p>
          <a:p>
            <a:r>
              <a:rPr lang="en-US" dirty="0" smtClean="0"/>
              <a:t>Case EMBL and Elixir (</a:t>
            </a:r>
            <a:r>
              <a:rPr lang="en-US" dirty="0" err="1" smtClean="0"/>
              <a:t>Silke</a:t>
            </a:r>
            <a:r>
              <a:rPr lang="en-US" dirty="0" smtClean="0"/>
              <a:t> Schumacher)</a:t>
            </a:r>
          </a:p>
          <a:p>
            <a:r>
              <a:rPr lang="en-US" dirty="0" smtClean="0"/>
              <a:t>Case </a:t>
            </a:r>
            <a:r>
              <a:rPr lang="en-US" dirty="0" err="1" smtClean="0"/>
              <a:t>Elettra</a:t>
            </a:r>
            <a:r>
              <a:rPr lang="en-US" dirty="0" smtClean="0"/>
              <a:t> (Carlo </a:t>
            </a:r>
            <a:r>
              <a:rPr lang="en-US" dirty="0" err="1" smtClean="0"/>
              <a:t>Rizzutto</a:t>
            </a:r>
            <a:r>
              <a:rPr lang="en-US" dirty="0" smtClean="0"/>
              <a:t>)</a:t>
            </a:r>
          </a:p>
          <a:p>
            <a:r>
              <a:rPr lang="en-US" dirty="0" smtClean="0"/>
              <a:t>Collaboration possibilities (Michele </a:t>
            </a:r>
            <a:r>
              <a:rPr lang="en-US" dirty="0" err="1" smtClean="0"/>
              <a:t>Bertolo</a:t>
            </a:r>
            <a:r>
              <a:rPr lang="en-US" dirty="0" smtClean="0"/>
              <a:t>)</a:t>
            </a:r>
          </a:p>
          <a:p>
            <a:r>
              <a:rPr lang="en-US" dirty="0" smtClean="0"/>
              <a:t>Industry collaboration (</a:t>
            </a:r>
            <a:r>
              <a:rPr lang="it-IT" dirty="0" smtClean="0"/>
              <a:t>Marco Marazzi and Ileana Gimmillaro)</a:t>
            </a:r>
          </a:p>
          <a:p>
            <a:r>
              <a:rPr lang="it-IT" dirty="0" smtClean="0"/>
              <a:t>Panel for questions</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targets towards successful RI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Keep the constant development going on</a:t>
            </a:r>
          </a:p>
          <a:p>
            <a:pPr lvl="1"/>
            <a:r>
              <a:rPr lang="en-US" dirty="0" smtClean="0"/>
              <a:t>Financial innovation</a:t>
            </a:r>
          </a:p>
          <a:p>
            <a:pPr lvl="1"/>
            <a:r>
              <a:rPr lang="en-US" dirty="0" smtClean="0"/>
              <a:t>Technical work</a:t>
            </a:r>
          </a:p>
          <a:p>
            <a:pPr lvl="1"/>
            <a:r>
              <a:rPr lang="en-US" dirty="0" smtClean="0"/>
              <a:t>Organization </a:t>
            </a:r>
          </a:p>
          <a:p>
            <a:r>
              <a:rPr lang="en-US" dirty="0" smtClean="0"/>
              <a:t>Plan before how to react in changing situations</a:t>
            </a:r>
          </a:p>
          <a:p>
            <a:r>
              <a:rPr lang="en-US" dirty="0" smtClean="0"/>
              <a:t>Ensure the commitment of funding bodies, users, partners, …</a:t>
            </a:r>
          </a:p>
          <a:p>
            <a:r>
              <a:rPr lang="en-US" dirty="0" smtClean="0"/>
              <a:t>Invest in people and in their competencies, keep a good team spirit</a:t>
            </a:r>
          </a:p>
          <a:p>
            <a:r>
              <a:rPr lang="en-US" dirty="0" smtClean="0"/>
              <a:t>Put time to strategy work and roadmaps of core services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What do you need to consider when running a center?</a:t>
            </a:r>
            <a:endParaRPr lang="en-US" sz="3600" dirty="0"/>
          </a:p>
        </p:txBody>
      </p:sp>
      <p:sp>
        <p:nvSpPr>
          <p:cNvPr id="4" name="Content Placeholder 3"/>
          <p:cNvSpPr>
            <a:spLocks noGrp="1"/>
          </p:cNvSpPr>
          <p:nvPr>
            <p:ph idx="1"/>
          </p:nvPr>
        </p:nvSpPr>
        <p:spPr/>
        <p:txBody>
          <a:bodyPr/>
          <a:lstStyle/>
          <a:p>
            <a:r>
              <a:rPr lang="en-US" dirty="0" smtClean="0"/>
              <a:t>Sustainability</a:t>
            </a:r>
          </a:p>
          <a:p>
            <a:pPr lvl="1"/>
            <a:r>
              <a:rPr lang="en-US" dirty="0" smtClean="0"/>
              <a:t>Project funding vs. ‘sustainable’ funding</a:t>
            </a:r>
          </a:p>
          <a:p>
            <a:pPr lvl="1"/>
            <a:r>
              <a:rPr lang="en-US" dirty="0" smtClean="0"/>
              <a:t>Customer base and services</a:t>
            </a:r>
          </a:p>
          <a:p>
            <a:pPr lvl="1"/>
            <a:r>
              <a:rPr lang="en-US" dirty="0" smtClean="0"/>
              <a:t>Ability for long-term planning</a:t>
            </a:r>
          </a:p>
          <a:p>
            <a:r>
              <a:rPr lang="en-US" dirty="0" smtClean="0"/>
              <a:t>Organization and steering structures</a:t>
            </a:r>
          </a:p>
          <a:p>
            <a:r>
              <a:rPr lang="en-US" dirty="0" smtClean="0"/>
              <a:t>Strategy and implementation</a:t>
            </a:r>
          </a:p>
          <a:p>
            <a:r>
              <a:rPr lang="en-US" dirty="0" smtClean="0"/>
              <a:t>Communication (external and internal)</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this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Financing</a:t>
            </a:r>
          </a:p>
          <a:p>
            <a:r>
              <a:rPr lang="en-US" dirty="0" smtClean="0"/>
              <a:t>HR</a:t>
            </a:r>
          </a:p>
          <a:p>
            <a:r>
              <a:rPr lang="en-US" dirty="0" smtClean="0"/>
              <a:t>Customer relations</a:t>
            </a:r>
          </a:p>
          <a:p>
            <a:r>
              <a:rPr lang="en-US" dirty="0" smtClean="0"/>
              <a:t>Stakeholder management</a:t>
            </a:r>
          </a:p>
          <a:p>
            <a:r>
              <a:rPr lang="en-US" dirty="0" smtClean="0"/>
              <a:t>Services and their development</a:t>
            </a:r>
          </a:p>
          <a:p>
            <a:r>
              <a:rPr lang="en-US" dirty="0" smtClean="0"/>
              <a:t>Decision making process</a:t>
            </a:r>
          </a:p>
          <a:p>
            <a:r>
              <a:rPr lang="en-US" dirty="0" smtClean="0"/>
              <a:t>Target setting for individual employees, groups, the whole company</a:t>
            </a:r>
          </a:p>
          <a:p>
            <a:r>
              <a:rPr lang="en-US" dirty="0" smtClean="0"/>
              <a:t>Internal communications</a:t>
            </a:r>
          </a:p>
          <a:p>
            <a:r>
              <a:rPr lang="en-US" dirty="0" smtClean="0"/>
              <a:t>Strategic planning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examples of organizing a facility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s-ES">
              <a:solidFill>
                <a:prstClr val="black">
                  <a:tint val="75000"/>
                </a:prstClr>
              </a:solidFill>
            </a:endParaRPr>
          </a:p>
        </p:txBody>
      </p:sp>
      <p:sp>
        <p:nvSpPr>
          <p:cNvPr id="3" name="Slide Number Placeholder 2"/>
          <p:cNvSpPr>
            <a:spLocks noGrp="1"/>
          </p:cNvSpPr>
          <p:nvPr>
            <p:ph type="sldNum" sz="quarter" idx="12"/>
          </p:nvPr>
        </p:nvSpPr>
        <p:spPr/>
        <p:txBody>
          <a:bodyPr/>
          <a:lstStyle/>
          <a:p>
            <a:fld id="{7A664348-DC2E-4C46-A357-1ED243B754D0}" type="slidenum">
              <a:rPr lang="es-ES" smtClean="0">
                <a:solidFill>
                  <a:prstClr val="black">
                    <a:lumMod val="75000"/>
                    <a:lumOff val="25000"/>
                  </a:prstClr>
                </a:solidFill>
              </a:rPr>
              <a:pPr/>
              <a:t>9</a:t>
            </a:fld>
            <a:endParaRPr lang="es-ES">
              <a:solidFill>
                <a:prstClr val="black">
                  <a:lumMod val="75000"/>
                  <a:lumOff val="2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907703" y="1700808"/>
            <a:ext cx="5349847" cy="4536182"/>
          </a:xfrm>
          <a:prstGeom prst="rect">
            <a:avLst/>
          </a:prstGeom>
          <a:noFill/>
          <a:ln w="9525">
            <a:noFill/>
            <a:miter lim="800000"/>
            <a:headEnd/>
            <a:tailEnd/>
          </a:ln>
        </p:spPr>
      </p:pic>
      <p:sp>
        <p:nvSpPr>
          <p:cNvPr id="7" name="Title 1"/>
          <p:cNvSpPr txBox="1">
            <a:spLocks/>
          </p:cNvSpPr>
          <p:nvPr/>
        </p:nvSpPr>
        <p:spPr>
          <a:xfrm>
            <a:off x="457200" y="764704"/>
            <a:ext cx="8229600" cy="720080"/>
          </a:xfrm>
          <a:prstGeom prst="rect">
            <a:avLst/>
          </a:prstGeom>
        </p:spPr>
        <p:txBody>
          <a:bodyPr/>
          <a:lstStyle/>
          <a:p>
            <a:pPr algn="ctr" fontAlgn="auto">
              <a:spcAft>
                <a:spcPts val="0"/>
              </a:spcAft>
              <a:defRPr/>
            </a:pPr>
            <a:r>
              <a:rPr lang="fi-FI" sz="3600" dirty="0" smtClean="0">
                <a:solidFill>
                  <a:srgbClr val="C13424"/>
                </a:solidFill>
                <a:latin typeface="Arial" pitchFamily="34" charset="0"/>
                <a:cs typeface="Arial" pitchFamily="34" charset="0"/>
              </a:rPr>
              <a:t>EUDAT Project </a:t>
            </a:r>
            <a:r>
              <a:rPr lang="fi-FI" sz="3600" dirty="0" err="1" smtClean="0">
                <a:solidFill>
                  <a:srgbClr val="C13424"/>
                </a:solidFill>
                <a:latin typeface="Arial" pitchFamily="34" charset="0"/>
                <a:cs typeface="Arial" pitchFamily="34" charset="0"/>
              </a:rPr>
              <a:t>Governance</a:t>
            </a:r>
            <a:endParaRPr lang="en-US" sz="3600" dirty="0">
              <a:solidFill>
                <a:srgbClr val="C13424"/>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tandarddesign">
  <a:themeElements>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fontScheme name="Standard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4B000"/>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09C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SC-slideshow-landscape">
  <a:themeElements>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slideshow-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slideshow-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slideshow-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slideshow-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slideshow-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slideshow-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slideshow-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slideshow-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slideshow-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slideshow-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slideshow-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slideshow-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fontScheme name="Standard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0"/>
          </a:spcBef>
          <a:spcAft>
            <a:spcPct val="0"/>
          </a:spcAft>
          <a:buClrTx/>
          <a:buSzTx/>
          <a:buFontTx/>
          <a:buNone/>
          <a:tabLst/>
          <a:defRPr kumimoji="0" lang="fi-FI" sz="2400" b="1" i="0" u="none" strike="noStrike" cap="none" normalizeH="0" baseline="0" smtClean="0">
            <a:ln>
              <a:noFill/>
            </a:ln>
            <a:solidFill>
              <a:schemeClr val="tx1"/>
            </a:solidFill>
            <a:effectLst/>
            <a:latin typeface="Arial" charset="0"/>
            <a:ea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0"/>
          </a:spcBef>
          <a:spcAft>
            <a:spcPct val="0"/>
          </a:spcAft>
          <a:buClrTx/>
          <a:buSzTx/>
          <a:buFontTx/>
          <a:buNone/>
          <a:tabLst/>
          <a:defRPr kumimoji="0" lang="fi-FI" sz="2400" b="1" i="0" u="none" strike="noStrike" cap="none" normalizeH="0" baseline="0" smtClean="0">
            <a:ln>
              <a:noFill/>
            </a:ln>
            <a:solidFill>
              <a:schemeClr val="tx1"/>
            </a:solidFill>
            <a:effectLst/>
            <a:latin typeface="Arial" charset="0"/>
            <a:ea typeface="Times New Roman" pitchFamily="18"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4B000"/>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09C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UDA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lumMod val="75000"/>
                <a:lumOff val="25000"/>
              </a:schemeClr>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CSC_powerpoint">
      <a:dk1>
        <a:sysClr val="windowText" lastClr="000000"/>
      </a:dk1>
      <a:lt1>
        <a:sysClr val="window" lastClr="FFFFFF"/>
      </a:lt1>
      <a:dk2>
        <a:srgbClr val="007581"/>
      </a:dk2>
      <a:lt2>
        <a:srgbClr val="8C1B54"/>
      </a:lt2>
      <a:accent1>
        <a:srgbClr val="525E66"/>
      </a:accent1>
      <a:accent2>
        <a:srgbClr val="4B247B"/>
      </a:accent2>
      <a:accent3>
        <a:srgbClr val="1F3263"/>
      </a:accent3>
      <a:accent4>
        <a:srgbClr val="A4A7A6"/>
      </a:accent4>
      <a:accent5>
        <a:srgbClr val="6FC5B6"/>
      </a:accent5>
      <a:accent6>
        <a:srgbClr val="F2C8D6"/>
      </a:accent6>
      <a:hlink>
        <a:srgbClr val="7FA4BF"/>
      </a:hlink>
      <a:folHlink>
        <a:srgbClr val="BB597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heme1">
  <a:themeElements>
    <a:clrScheme name="CSC_powerpoint">
      <a:dk1>
        <a:sysClr val="windowText" lastClr="000000"/>
      </a:dk1>
      <a:lt1>
        <a:sysClr val="window" lastClr="FFFFFF"/>
      </a:lt1>
      <a:dk2>
        <a:srgbClr val="007581"/>
      </a:dk2>
      <a:lt2>
        <a:srgbClr val="8C1B54"/>
      </a:lt2>
      <a:accent1>
        <a:srgbClr val="525E66"/>
      </a:accent1>
      <a:accent2>
        <a:srgbClr val="4B247B"/>
      </a:accent2>
      <a:accent3>
        <a:srgbClr val="1F3263"/>
      </a:accent3>
      <a:accent4>
        <a:srgbClr val="A4A7A6"/>
      </a:accent4>
      <a:accent5>
        <a:srgbClr val="6FC5B6"/>
      </a:accent5>
      <a:accent6>
        <a:srgbClr val="F2C8D6"/>
      </a:accent6>
      <a:hlink>
        <a:srgbClr val="7FA4BF"/>
      </a:hlink>
      <a:folHlink>
        <a:srgbClr val="BB597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Theme1">
  <a:themeElements>
    <a:clrScheme name="CSC_powerpoint">
      <a:dk1>
        <a:sysClr val="windowText" lastClr="000000"/>
      </a:dk1>
      <a:lt1>
        <a:sysClr val="window" lastClr="FFFFFF"/>
      </a:lt1>
      <a:dk2>
        <a:srgbClr val="007581"/>
      </a:dk2>
      <a:lt2>
        <a:srgbClr val="8C1B54"/>
      </a:lt2>
      <a:accent1>
        <a:srgbClr val="525E66"/>
      </a:accent1>
      <a:accent2>
        <a:srgbClr val="4B247B"/>
      </a:accent2>
      <a:accent3>
        <a:srgbClr val="1F3263"/>
      </a:accent3>
      <a:accent4>
        <a:srgbClr val="A4A7A6"/>
      </a:accent4>
      <a:accent5>
        <a:srgbClr val="6FC5B6"/>
      </a:accent5>
      <a:accent6>
        <a:srgbClr val="F2C8D6"/>
      </a:accent6>
      <a:hlink>
        <a:srgbClr val="7FA4BF"/>
      </a:hlink>
      <a:folHlink>
        <a:srgbClr val="BB597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CSC-slideshow-landscape</Template>
  <TotalTime>454</TotalTime>
  <Words>1371</Words>
  <Application>Microsoft Office PowerPoint</Application>
  <PresentationFormat>On-screen Show (4:3)</PresentationFormat>
  <Paragraphs>217</Paragraphs>
  <Slides>30</Slides>
  <Notes>3</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30</vt:i4>
      </vt:variant>
    </vt:vector>
  </HeadingPairs>
  <TitlesOfParts>
    <vt:vector size="40" baseType="lpstr">
      <vt:lpstr>Standarddesign</vt:lpstr>
      <vt:lpstr>2_CSC-slideshow-landscape</vt:lpstr>
      <vt:lpstr>1_Standarddesign</vt:lpstr>
      <vt:lpstr>Office Theme</vt:lpstr>
      <vt:lpstr>EUDAT_Template</vt:lpstr>
      <vt:lpstr>Larissa-Design</vt:lpstr>
      <vt:lpstr>Theme1</vt:lpstr>
      <vt:lpstr>1_Theme1</vt:lpstr>
      <vt:lpstr>2_Theme1</vt:lpstr>
      <vt:lpstr>Acrobat Document</vt:lpstr>
      <vt:lpstr>  </vt:lpstr>
      <vt:lpstr>Slide 2</vt:lpstr>
      <vt:lpstr>Learning goals</vt:lpstr>
      <vt:lpstr>Contents of the session</vt:lpstr>
      <vt:lpstr>Noble targets towards successful RI</vt:lpstr>
      <vt:lpstr>What do you need to consider when running a center?</vt:lpstr>
      <vt:lpstr>Make sure this works</vt:lpstr>
      <vt:lpstr>Some examples of organizing a facility</vt:lpstr>
      <vt:lpstr>Slide 9</vt:lpstr>
      <vt:lpstr>PRACE AISBL Organization</vt:lpstr>
      <vt:lpstr>Case CSC</vt:lpstr>
      <vt:lpstr>Slide 12</vt:lpstr>
      <vt:lpstr>CSC’s  Services</vt:lpstr>
      <vt:lpstr>CSC at a Glance</vt:lpstr>
      <vt:lpstr>Funet Services</vt:lpstr>
      <vt:lpstr>Computing Services</vt:lpstr>
      <vt:lpstr>Application services</vt:lpstr>
      <vt:lpstr>Data services for science and culture</vt:lpstr>
      <vt:lpstr>Information management services</vt:lpstr>
      <vt:lpstr>Broad National Cooperation</vt:lpstr>
      <vt:lpstr>EU Projects 2012</vt:lpstr>
      <vt:lpstr>Kajaani Data Center</vt:lpstr>
      <vt:lpstr>Reacting to the dynamic changes</vt:lpstr>
      <vt:lpstr>Typical challenges to solve</vt:lpstr>
      <vt:lpstr>Other challenges</vt:lpstr>
      <vt:lpstr>Important</vt:lpstr>
      <vt:lpstr>RI manager’s Fault Finding Chart</vt:lpstr>
      <vt:lpstr>Remember that facilities evolve over time</vt:lpstr>
      <vt:lpstr>Thank you!</vt:lpstr>
      <vt:lpstr>Questions for Panel</vt:lpstr>
    </vt:vector>
  </TitlesOfParts>
  <Company>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Science and IT: Perspectives from CSC</dc:title>
  <dc:creator>Kimmo Koski</dc:creator>
  <cp:lastModifiedBy>nwynterv</cp:lastModifiedBy>
  <cp:revision>74</cp:revision>
  <dcterms:created xsi:type="dcterms:W3CDTF">2009-09-18T08:21:06Z</dcterms:created>
  <dcterms:modified xsi:type="dcterms:W3CDTF">2012-06-27T10:33:28Z</dcterms:modified>
</cp:coreProperties>
</file>