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8F75C-D5FC-4006-8DB1-7C0A4E137CDA}" type="datetimeFigureOut">
              <a:rPr lang="en-GB" smtClean="0"/>
              <a:t>13/03/2012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47FF5-8457-4199-9EA8-9629358FBA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700BD-A35E-438B-99EE-8A494988D3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C60E7-6CA5-48B2-A30A-507A607631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7D480-8A6F-4325-B06A-2FA7300FA9A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E2DC7-1E1A-4E83-B9C2-D821FED17D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27C6-4554-46C7-899B-B2F2767E10E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6B2C-DC81-4B8D-A454-FCCF40D818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E583-55E2-437A-B5DB-C5B41982CA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62EC-C160-4682-8DAB-3F639A57D8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916B-E6A5-4497-B69D-128A0F2B34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5302B-E392-4A18-9845-F3C292A860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F794E-0C6F-4FA2-A586-79288FEFAA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9DF9-4728-4734-B64D-F18C2B09291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C00F-778E-4BB6-8789-E77719B37C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254A-D6E9-410E-89A9-F9B627DCF1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D648-034A-46D6-B7E7-3FF0B898B6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32A32-979C-4703-8A90-8788020E05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65B5-C115-4B68-9962-7DF1A9A554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C978-AF57-4E38-BB31-EB359C3678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288EC-C9D0-4E65-9D7F-35FDD6F0D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7A253-650E-4DD0-8BE0-E8C89DE5D72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EE5F-A19D-450B-B665-D5DF3238BC7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45523-456B-48EB-9D37-7A8DA47D8F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5F282D49-CDB6-4714-BFF4-97FEBE468A0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3/13/2012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20024FAE-4239-4AF2-AA08-4A04FD900DDF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dirty="0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8229600" cy="4941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600" smtClean="0"/>
              <a:t> </a:t>
            </a:r>
            <a:endParaRPr lang="en-GB" sz="1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HR Equality and Opportunities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Tim Wess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7544" y="2332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Equality issues in different countries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Room for conflict?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Ways to improve quality of life?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Game changing?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715200" cy="4525963"/>
          </a:xfrm>
        </p:spPr>
        <p:txBody>
          <a:bodyPr/>
          <a:lstStyle/>
          <a:p>
            <a:r>
              <a:rPr lang="en-GB" dirty="0" smtClean="0"/>
              <a:t>Gender equality within hierarchies</a:t>
            </a:r>
          </a:p>
          <a:p>
            <a:r>
              <a:rPr lang="en-GB" dirty="0" smtClean="0"/>
              <a:t>Racial representation reflecting local area</a:t>
            </a:r>
          </a:p>
          <a:p>
            <a:r>
              <a:rPr lang="en-GB" dirty="0" smtClean="0"/>
              <a:t>Age profile and assumptions</a:t>
            </a:r>
          </a:p>
          <a:p>
            <a:r>
              <a:rPr lang="en-GB" dirty="0" smtClean="0"/>
              <a:t>LGBT openness in different societies.</a:t>
            </a:r>
          </a:p>
          <a:p>
            <a:r>
              <a:rPr lang="en-GB" dirty="0" smtClean="0"/>
              <a:t>Work/life </a:t>
            </a:r>
            <a:r>
              <a:rPr lang="en-GB" dirty="0" smtClean="0"/>
              <a:t>balance </a:t>
            </a:r>
            <a:r>
              <a:rPr lang="en-GB" dirty="0" smtClean="0"/>
              <a:t>and the risk of burnout</a:t>
            </a:r>
            <a:endParaRPr lang="en-GB" dirty="0" smtClean="0"/>
          </a:p>
          <a:p>
            <a:r>
              <a:rPr lang="en-GB" dirty="0" smtClean="0"/>
              <a:t>Family friendly policies.</a:t>
            </a:r>
          </a:p>
          <a:p>
            <a:r>
              <a:rPr lang="en-GB" dirty="0" smtClean="0"/>
              <a:t>Mental health issues on increase.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Issues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typical national context? </a:t>
            </a:r>
            <a:br>
              <a:rPr lang="en-GB" dirty="0" smtClean="0"/>
            </a:br>
            <a:r>
              <a:rPr lang="en-GB" dirty="0" smtClean="0"/>
              <a:t>The UK Equality act 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761259"/>
          </a:xfrm>
        </p:spPr>
        <p:txBody>
          <a:bodyPr/>
          <a:lstStyle/>
          <a:p>
            <a:r>
              <a:rPr lang="en-GB" dirty="0" smtClean="0"/>
              <a:t>Updates on the Disability </a:t>
            </a:r>
            <a:r>
              <a:rPr lang="en-GB" dirty="0" smtClean="0"/>
              <a:t>Discrimination </a:t>
            </a:r>
            <a:r>
              <a:rPr lang="en-GB" dirty="0" smtClean="0"/>
              <a:t>A</a:t>
            </a:r>
            <a:r>
              <a:rPr lang="en-GB" dirty="0" smtClean="0"/>
              <a:t>ct </a:t>
            </a:r>
            <a:r>
              <a:rPr lang="en-GB" dirty="0" smtClean="0"/>
              <a:t>in 2010 supports people with multiple cases of </a:t>
            </a:r>
            <a:r>
              <a:rPr lang="en-GB" dirty="0" smtClean="0"/>
              <a:t>discrimination</a:t>
            </a:r>
            <a:endParaRPr lang="en-GB" dirty="0" smtClean="0"/>
          </a:p>
          <a:p>
            <a:r>
              <a:rPr lang="en-GB" dirty="0" smtClean="0"/>
              <a:t>Tightens cases for bullying and indirect discrimination based on home </a:t>
            </a:r>
            <a:r>
              <a:rPr lang="en-GB" dirty="0" smtClean="0"/>
              <a:t>life, </a:t>
            </a:r>
            <a:r>
              <a:rPr lang="en-GB" dirty="0" smtClean="0"/>
              <a:t>etc.</a:t>
            </a:r>
          </a:p>
          <a:p>
            <a:r>
              <a:rPr lang="en-GB" dirty="0" smtClean="0"/>
              <a:t>Considers hidden </a:t>
            </a:r>
            <a:r>
              <a:rPr lang="en-GB" dirty="0" smtClean="0"/>
              <a:t>disabilities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A charter and award for UK science to foster gender equality in STEM subjects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Embraced by few </a:t>
            </a:r>
            <a:r>
              <a:rPr lang="en-GB" dirty="0" smtClean="0"/>
              <a:t>in 2008, </a:t>
            </a:r>
            <a:r>
              <a:rPr lang="en-GB" dirty="0" smtClean="0"/>
              <a:t>then in 2011 </a:t>
            </a:r>
            <a:r>
              <a:rPr lang="en-GB" dirty="0" smtClean="0"/>
              <a:t>a statement </a:t>
            </a:r>
            <a:r>
              <a:rPr lang="en-GB" dirty="0" smtClean="0"/>
              <a:t>by </a:t>
            </a:r>
            <a:r>
              <a:rPr lang="en-GB" dirty="0" err="1" smtClean="0"/>
              <a:t>Sali</a:t>
            </a:r>
            <a:r>
              <a:rPr lang="en-GB" dirty="0" smtClean="0"/>
              <a:t> Davies </a:t>
            </a:r>
            <a:r>
              <a:rPr lang="en-GB" dirty="0" smtClean="0"/>
              <a:t>that all </a:t>
            </a:r>
            <a:r>
              <a:rPr lang="en-GB" dirty="0" smtClean="0"/>
              <a:t>entities applying for funding from NIHR need Athena SWAN silver award by </a:t>
            </a:r>
            <a:r>
              <a:rPr lang="en-GB" dirty="0" smtClean="0"/>
              <a:t>2014 </a:t>
            </a:r>
            <a:endParaRPr lang="en-GB" dirty="0" smtClean="0"/>
          </a:p>
          <a:p>
            <a:r>
              <a:rPr lang="en-GB" dirty="0" smtClean="0"/>
              <a:t>Scramble!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Athena SWAN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Awareness raising</a:t>
            </a:r>
          </a:p>
          <a:p>
            <a:r>
              <a:rPr lang="en-GB" dirty="0" smtClean="0"/>
              <a:t>Implementation of legislation</a:t>
            </a:r>
          </a:p>
          <a:p>
            <a:r>
              <a:rPr lang="en-GB" dirty="0" smtClean="0"/>
              <a:t>Lines of reporting </a:t>
            </a:r>
          </a:p>
          <a:p>
            <a:r>
              <a:rPr lang="en-GB" dirty="0" smtClean="0"/>
              <a:t>Action plans for equality</a:t>
            </a:r>
          </a:p>
          <a:p>
            <a:r>
              <a:rPr lang="en-GB" dirty="0" smtClean="0"/>
              <a:t>Mainstreaming of equality issues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Solutions?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166</Words>
  <Application>Microsoft Office PowerPoint</Application>
  <PresentationFormat>On-screen Show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  </vt:lpstr>
      <vt:lpstr>  </vt:lpstr>
      <vt:lpstr>  </vt:lpstr>
      <vt:lpstr>A typical national context?  The UK Equality act </vt:lpstr>
      <vt:lpstr>Athena SWAN</vt:lpstr>
      <vt:lpstr>Solutions?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Equality and opportunities</dc:title>
  <dc:creator>Microsoft</dc:creator>
  <cp:lastModifiedBy>nwynterv</cp:lastModifiedBy>
  <cp:revision>7</cp:revision>
  <dcterms:created xsi:type="dcterms:W3CDTF">2012-03-13T09:16:13Z</dcterms:created>
  <dcterms:modified xsi:type="dcterms:W3CDTF">2012-03-13T11:01:03Z</dcterms:modified>
</cp:coreProperties>
</file>