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slideLayouts/slideLayout76.xml" ContentType="application/vnd.openxmlformats-officedocument.presentationml.slideLayout+xml"/>
  <Override PartName="/ppt/slideLayouts/slideLayout85.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Layouts/slideLayout74.xml" ContentType="application/vnd.openxmlformats-officedocument.presentationml.slideLayout+xml"/>
  <Override PartName="/ppt/slideLayouts/slideLayout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slideLayouts/slideLayout81.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7.xml" ContentType="application/vnd.openxmlformats-officedocument.presentationml.slideMaster+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 id="2147483686" r:id="rId3"/>
    <p:sldMasterId id="2147483742" r:id="rId4"/>
    <p:sldMasterId id="2147483804" r:id="rId5"/>
    <p:sldMasterId id="2147483869" r:id="rId6"/>
    <p:sldMasterId id="2147483906" r:id="rId7"/>
  </p:sldMasterIdLst>
  <p:notesMasterIdLst>
    <p:notesMasterId r:id="rId38"/>
  </p:notesMasterIdLst>
  <p:sldIdLst>
    <p:sldId id="256" r:id="rId8"/>
    <p:sldId id="360" r:id="rId9"/>
    <p:sldId id="266" r:id="rId10"/>
    <p:sldId id="268" r:id="rId11"/>
    <p:sldId id="350" r:id="rId12"/>
    <p:sldId id="361" r:id="rId13"/>
    <p:sldId id="365" r:id="rId14"/>
    <p:sldId id="362" r:id="rId15"/>
    <p:sldId id="363" r:id="rId16"/>
    <p:sldId id="364" r:id="rId17"/>
    <p:sldId id="271" r:id="rId18"/>
    <p:sldId id="272" r:id="rId19"/>
    <p:sldId id="273" r:id="rId20"/>
    <p:sldId id="274" r:id="rId21"/>
    <p:sldId id="275" r:id="rId22"/>
    <p:sldId id="276" r:id="rId23"/>
    <p:sldId id="277" r:id="rId24"/>
    <p:sldId id="278" r:id="rId25"/>
    <p:sldId id="279" r:id="rId26"/>
    <p:sldId id="280" r:id="rId27"/>
    <p:sldId id="281" r:id="rId28"/>
    <p:sldId id="283" r:id="rId29"/>
    <p:sldId id="284" r:id="rId30"/>
    <p:sldId id="286" r:id="rId31"/>
    <p:sldId id="287" r:id="rId32"/>
    <p:sldId id="288" r:id="rId33"/>
    <p:sldId id="289" r:id="rId34"/>
    <p:sldId id="291" r:id="rId35"/>
    <p:sldId id="292" r:id="rId36"/>
    <p:sldId id="293" r:id="rId37"/>
  </p:sldIdLst>
  <p:sldSz cx="9144000" cy="6858000" type="screen4x3"/>
  <p:notesSz cx="6858000" cy="9144000"/>
  <p:defaultTextStyle>
    <a:defPPr>
      <a:defRPr lang="fi-FI"/>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135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371F0B-C3DE-41F6-B73E-97BDCDF21BA7}" type="datetimeFigureOut">
              <a:rPr lang="en-US" smtClean="0"/>
              <a:pPr/>
              <a:t>10/25/2011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490738-4E58-439E-9378-99F7A4EC523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101212D6-9250-4F6D-B84A-6207CF587286}" type="slidenum">
              <a:rPr lang="en-US" smtClean="0"/>
              <a:pPr/>
              <a:t>4</a:t>
            </a:fld>
            <a:endParaRPr lang="en-US"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eaLnBrk="1" hangingPunct="1"/>
            <a:endParaRPr lang="fi-FI"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hyperlink" Target="http://www.deisa.eu/" TargetMode="External"/><Relationship Id="rId2" Type="http://schemas.openxmlformats.org/officeDocument/2006/relationships/image" Target="../media/image7.png"/><Relationship Id="rId1" Type="http://schemas.openxmlformats.org/officeDocument/2006/relationships/slideMaster" Target="../slideMasters/slideMaster4.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5.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6.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130425"/>
            <a:ext cx="7772400" cy="1470025"/>
          </a:xfrm>
        </p:spPr>
        <p:txBody>
          <a:bodyPr/>
          <a:lstStyle>
            <a:lvl1pPr algn="ctr">
              <a:defRPr/>
            </a:lvl1pPr>
          </a:lstStyle>
          <a:p>
            <a:r>
              <a:rPr lang="en-US" smtClean="0"/>
              <a:t>Click to edit Master title style</a:t>
            </a:r>
            <a:endParaRPr lang="fi-FI"/>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fi-FI"/>
          </a:p>
        </p:txBody>
      </p:sp>
      <p:sp>
        <p:nvSpPr>
          <p:cNvPr id="4100" name="Rectangle 4"/>
          <p:cNvSpPr>
            <a:spLocks noGrp="1" noChangeArrowheads="1"/>
          </p:cNvSpPr>
          <p:nvPr>
            <p:ph type="dt" sz="half" idx="2"/>
          </p:nvPr>
        </p:nvSpPr>
        <p:spPr/>
        <p:txBody>
          <a:bodyPr/>
          <a:lstStyle>
            <a:lvl1pPr>
              <a:defRPr/>
            </a:lvl1pPr>
          </a:lstStyle>
          <a:p>
            <a:endParaRPr lang="fi-FI"/>
          </a:p>
        </p:txBody>
      </p:sp>
      <p:sp>
        <p:nvSpPr>
          <p:cNvPr id="4101" name="Rectangle 5"/>
          <p:cNvSpPr>
            <a:spLocks noGrp="1" noChangeArrowheads="1"/>
          </p:cNvSpPr>
          <p:nvPr>
            <p:ph type="ftr" sz="quarter" idx="3"/>
          </p:nvPr>
        </p:nvSpPr>
        <p:spPr/>
        <p:txBody>
          <a:bodyPr/>
          <a:lstStyle>
            <a:lvl1pPr>
              <a:defRPr/>
            </a:lvl1pPr>
          </a:lstStyle>
          <a:p>
            <a:endParaRPr lang="fi-FI"/>
          </a:p>
        </p:txBody>
      </p:sp>
      <p:sp>
        <p:nvSpPr>
          <p:cNvPr id="4102" name="Rectangle 6"/>
          <p:cNvSpPr>
            <a:spLocks noGrp="1" noChangeArrowheads="1"/>
          </p:cNvSpPr>
          <p:nvPr>
            <p:ph type="sldNum" sz="quarter" idx="4"/>
          </p:nvPr>
        </p:nvSpPr>
        <p:spPr/>
        <p:txBody>
          <a:bodyPr/>
          <a:lstStyle>
            <a:lvl1pPr>
              <a:defRPr/>
            </a:lvl1pPr>
          </a:lstStyle>
          <a:p>
            <a:fld id="{7E2677A9-F64D-45C2-87F0-8F4914B4BD4B}" type="slidenum">
              <a:rPr lang="fi-FI"/>
              <a:pPr/>
              <a:t>‹#›</a:t>
            </a:fld>
            <a:endParaRPr lang="fi-FI"/>
          </a:p>
        </p:txBody>
      </p:sp>
      <p:sp>
        <p:nvSpPr>
          <p:cNvPr id="7" name="Rectangle 6"/>
          <p:cNvSpPr/>
          <p:nvPr/>
        </p:nvSpPr>
        <p:spPr>
          <a:xfrm>
            <a:off x="0" y="6715125"/>
            <a:ext cx="4572000" cy="142875"/>
          </a:xfrm>
          <a:prstGeom prst="rect">
            <a:avLst/>
          </a:prstGeom>
          <a:solidFill>
            <a:srgbClr val="2A7B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FI"/>
          </a:p>
        </p:txBody>
      </p:sp>
      <p:sp>
        <p:nvSpPr>
          <p:cNvPr id="8" name="Rectangle 7"/>
          <p:cNvSpPr/>
          <p:nvPr/>
        </p:nvSpPr>
        <p:spPr>
          <a:xfrm>
            <a:off x="4572000" y="6715125"/>
            <a:ext cx="4572000" cy="142875"/>
          </a:xfrm>
          <a:prstGeom prst="rect">
            <a:avLst/>
          </a:prstGeom>
          <a:solidFill>
            <a:srgbClr val="9913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FI"/>
          </a:p>
        </p:txBody>
      </p:sp>
      <p:sp>
        <p:nvSpPr>
          <p:cNvPr id="9" name="Rectangle 8"/>
          <p:cNvSpPr/>
          <p:nvPr/>
        </p:nvSpPr>
        <p:spPr>
          <a:xfrm>
            <a:off x="0" y="0"/>
            <a:ext cx="4572000" cy="142875"/>
          </a:xfrm>
          <a:prstGeom prst="rect">
            <a:avLst/>
          </a:prstGeom>
          <a:solidFill>
            <a:srgbClr val="9913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FI"/>
          </a:p>
        </p:txBody>
      </p:sp>
      <p:sp>
        <p:nvSpPr>
          <p:cNvPr id="10" name="Rectangle 9"/>
          <p:cNvSpPr/>
          <p:nvPr/>
        </p:nvSpPr>
        <p:spPr>
          <a:xfrm>
            <a:off x="4572000" y="0"/>
            <a:ext cx="4572000" cy="142875"/>
          </a:xfrm>
          <a:prstGeom prst="rect">
            <a:avLst/>
          </a:prstGeom>
          <a:solidFill>
            <a:srgbClr val="0082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FI"/>
          </a:p>
        </p:txBody>
      </p:sp>
      <p:pic>
        <p:nvPicPr>
          <p:cNvPr id="4107" name="Picture 11" descr="bannerikuva-logo.png"/>
          <p:cNvPicPr>
            <a:picLocks noChangeAspect="1"/>
          </p:cNvPicPr>
          <p:nvPr/>
        </p:nvPicPr>
        <p:blipFill>
          <a:blip r:embed="rId2" cstate="print"/>
          <a:srcRect/>
          <a:stretch>
            <a:fillRect/>
          </a:stretch>
        </p:blipFill>
        <p:spPr bwMode="auto">
          <a:xfrm>
            <a:off x="0" y="142875"/>
            <a:ext cx="9144000" cy="1096963"/>
          </a:xfrm>
          <a:prstGeom prst="rect">
            <a:avLst/>
          </a:prstGeom>
          <a:noFill/>
          <a:ln w="9525">
            <a:noFill/>
            <a:miter lim="800000"/>
            <a:headEnd/>
            <a:tailEnd/>
          </a:ln>
        </p:spPr>
      </p:pic>
      <p:sp>
        <p:nvSpPr>
          <p:cNvPr id="13" name="TextBox 12"/>
          <p:cNvSpPr txBox="1"/>
          <p:nvPr/>
        </p:nvSpPr>
        <p:spPr>
          <a:xfrm>
            <a:off x="0" y="5857875"/>
            <a:ext cx="9144000" cy="461963"/>
          </a:xfrm>
          <a:prstGeom prst="rect">
            <a:avLst/>
          </a:prstGeom>
          <a:noFill/>
        </p:spPr>
        <p:txBody>
          <a:bodyPr>
            <a:spAutoFit/>
          </a:bodyPr>
          <a:lstStyle/>
          <a:p>
            <a:pPr algn="ctr">
              <a:defRPr/>
            </a:pPr>
            <a:r>
              <a:rPr lang="fi-FI" sz="1200" dirty="0">
                <a:solidFill>
                  <a:srgbClr val="008292"/>
                </a:solidFill>
              </a:rPr>
              <a:t>CSC – Tieteen tietotekniikan keskus Oy </a:t>
            </a:r>
          </a:p>
          <a:p>
            <a:pPr algn="ctr">
              <a:defRPr/>
            </a:pPr>
            <a:r>
              <a:rPr lang="fi-FI" sz="1200" dirty="0">
                <a:solidFill>
                  <a:srgbClr val="008292"/>
                </a:solidFill>
              </a:rPr>
              <a:t>CSC – IT Center for Science Ltd.</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fi-FI"/>
          </a:p>
        </p:txBody>
      </p:sp>
      <p:sp>
        <p:nvSpPr>
          <p:cNvPr id="5" name="Footer Placeholder 4"/>
          <p:cNvSpPr>
            <a:spLocks noGrp="1"/>
          </p:cNvSpPr>
          <p:nvPr>
            <p:ph type="ftr" sz="quarter" idx="11"/>
          </p:nvPr>
        </p:nvSpPr>
        <p:spPr/>
        <p:txBody>
          <a:bodyPr/>
          <a:lstStyle>
            <a:lvl1pPr>
              <a:defRPr/>
            </a:lvl1pPr>
          </a:lstStyle>
          <a:p>
            <a:endParaRPr lang="fi-FI"/>
          </a:p>
        </p:txBody>
      </p:sp>
      <p:sp>
        <p:nvSpPr>
          <p:cNvPr id="6" name="Slide Number Placeholder 5"/>
          <p:cNvSpPr>
            <a:spLocks noGrp="1"/>
          </p:cNvSpPr>
          <p:nvPr>
            <p:ph type="sldNum" sz="quarter" idx="12"/>
          </p:nvPr>
        </p:nvSpPr>
        <p:spPr/>
        <p:txBody>
          <a:bodyPr/>
          <a:lstStyle>
            <a:lvl1pPr>
              <a:defRPr/>
            </a:lvl1pPr>
          </a:lstStyle>
          <a:p>
            <a:fld id="{30289B38-5266-4B20-9D4B-3F18C3A3A77B}" type="slidenum">
              <a:rPr lang="fi-FI"/>
              <a:pPr/>
              <a:t>‹#›</a:t>
            </a:fld>
            <a:endParaRPr lang="fi-F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fi-FI"/>
          </a:p>
        </p:txBody>
      </p:sp>
      <p:sp>
        <p:nvSpPr>
          <p:cNvPr id="5" name="Footer Placeholder 4"/>
          <p:cNvSpPr>
            <a:spLocks noGrp="1"/>
          </p:cNvSpPr>
          <p:nvPr>
            <p:ph type="ftr" sz="quarter" idx="11"/>
          </p:nvPr>
        </p:nvSpPr>
        <p:spPr/>
        <p:txBody>
          <a:bodyPr/>
          <a:lstStyle>
            <a:lvl1pPr>
              <a:defRPr/>
            </a:lvl1pPr>
          </a:lstStyle>
          <a:p>
            <a:endParaRPr lang="fi-FI"/>
          </a:p>
        </p:txBody>
      </p:sp>
      <p:sp>
        <p:nvSpPr>
          <p:cNvPr id="6" name="Slide Number Placeholder 5"/>
          <p:cNvSpPr>
            <a:spLocks noGrp="1"/>
          </p:cNvSpPr>
          <p:nvPr>
            <p:ph type="sldNum" sz="quarter" idx="12"/>
          </p:nvPr>
        </p:nvSpPr>
        <p:spPr/>
        <p:txBody>
          <a:bodyPr/>
          <a:lstStyle>
            <a:lvl1pPr>
              <a:defRPr/>
            </a:lvl1pPr>
          </a:lstStyle>
          <a:p>
            <a:fld id="{6F3142B2-E9F1-4DF0-9A97-8C03A72CC22C}" type="slidenum">
              <a:rPr lang="fi-FI"/>
              <a:pPr/>
              <a:t>‹#›</a:t>
            </a:fld>
            <a:endParaRPr lang="fi-FI"/>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2385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076700" y="1981200"/>
            <a:ext cx="32385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fi-FI"/>
          </a:p>
        </p:txBody>
      </p:sp>
      <p:sp>
        <p:nvSpPr>
          <p:cNvPr id="5" name="Footer Placeholder 4"/>
          <p:cNvSpPr>
            <a:spLocks noGrp="1"/>
          </p:cNvSpPr>
          <p:nvPr>
            <p:ph type="ftr" sz="quarter" idx="11"/>
          </p:nvPr>
        </p:nvSpPr>
        <p:spPr/>
        <p:txBody>
          <a:bodyPr/>
          <a:lstStyle>
            <a:lvl1pPr>
              <a:defRPr/>
            </a:lvl1pPr>
          </a:lstStyle>
          <a:p>
            <a:endParaRPr lang="fi-FI"/>
          </a:p>
        </p:txBody>
      </p:sp>
      <p:sp>
        <p:nvSpPr>
          <p:cNvPr id="6" name="Slide Number Placeholder 5"/>
          <p:cNvSpPr>
            <a:spLocks noGrp="1"/>
          </p:cNvSpPr>
          <p:nvPr>
            <p:ph type="sldNum" sz="quarter" idx="12"/>
          </p:nvPr>
        </p:nvSpPr>
        <p:spPr/>
        <p:txBody>
          <a:bodyPr/>
          <a:lstStyle>
            <a:lvl1pPr>
              <a:defRPr/>
            </a:lvl1pPr>
          </a:lstStyle>
          <a:p>
            <a:fld id="{07F40F86-B599-4902-AD40-98A6C161E566}" type="slidenum">
              <a:rPr lang="fi-FI"/>
              <a:pPr/>
              <a:t>‹#›</a:t>
            </a:fld>
            <a:endParaRPr lang="fi-FI"/>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257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2385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076700" y="1981200"/>
            <a:ext cx="32385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076700" y="4000500"/>
            <a:ext cx="32385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6715125"/>
            <a:ext cx="4572000" cy="142875"/>
          </a:xfrm>
          <a:prstGeom prst="rect">
            <a:avLst/>
          </a:prstGeom>
          <a:solidFill>
            <a:srgbClr val="2A7B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FI" sz="1600" b="1">
              <a:solidFill>
                <a:srgbClr val="FFFFFF"/>
              </a:solidFill>
            </a:endParaRPr>
          </a:p>
        </p:txBody>
      </p:sp>
      <p:sp>
        <p:nvSpPr>
          <p:cNvPr id="5" name="Rectangle 4"/>
          <p:cNvSpPr/>
          <p:nvPr/>
        </p:nvSpPr>
        <p:spPr>
          <a:xfrm>
            <a:off x="4572000" y="6715125"/>
            <a:ext cx="4572000" cy="142875"/>
          </a:xfrm>
          <a:prstGeom prst="rect">
            <a:avLst/>
          </a:prstGeom>
          <a:solidFill>
            <a:srgbClr val="9913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FI" sz="1600" b="1">
              <a:solidFill>
                <a:srgbClr val="FFFFFF"/>
              </a:solidFill>
            </a:endParaRPr>
          </a:p>
        </p:txBody>
      </p:sp>
      <p:sp>
        <p:nvSpPr>
          <p:cNvPr id="6" name="Rectangle 5"/>
          <p:cNvSpPr/>
          <p:nvPr/>
        </p:nvSpPr>
        <p:spPr>
          <a:xfrm>
            <a:off x="0" y="0"/>
            <a:ext cx="4572000" cy="142875"/>
          </a:xfrm>
          <a:prstGeom prst="rect">
            <a:avLst/>
          </a:prstGeom>
          <a:solidFill>
            <a:srgbClr val="9913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FI" sz="1600" b="1">
              <a:solidFill>
                <a:srgbClr val="FFFFFF"/>
              </a:solidFill>
            </a:endParaRPr>
          </a:p>
        </p:txBody>
      </p:sp>
      <p:sp>
        <p:nvSpPr>
          <p:cNvPr id="7" name="Rectangle 6"/>
          <p:cNvSpPr/>
          <p:nvPr/>
        </p:nvSpPr>
        <p:spPr>
          <a:xfrm>
            <a:off x="4572000" y="0"/>
            <a:ext cx="4572000" cy="142875"/>
          </a:xfrm>
          <a:prstGeom prst="rect">
            <a:avLst/>
          </a:prstGeom>
          <a:solidFill>
            <a:srgbClr val="0082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FI" sz="1600" b="1">
              <a:solidFill>
                <a:srgbClr val="FFFFFF"/>
              </a:solidFill>
            </a:endParaRPr>
          </a:p>
        </p:txBody>
      </p:sp>
      <p:pic>
        <p:nvPicPr>
          <p:cNvPr id="8" name="Picture 11" descr="bannerikuva-logo.png"/>
          <p:cNvPicPr>
            <a:picLocks noChangeAspect="1"/>
          </p:cNvPicPr>
          <p:nvPr/>
        </p:nvPicPr>
        <p:blipFill>
          <a:blip r:embed="rId2" cstate="print"/>
          <a:srcRect/>
          <a:stretch>
            <a:fillRect/>
          </a:stretch>
        </p:blipFill>
        <p:spPr bwMode="auto">
          <a:xfrm>
            <a:off x="0" y="142875"/>
            <a:ext cx="9144000" cy="1096963"/>
          </a:xfrm>
          <a:prstGeom prst="rect">
            <a:avLst/>
          </a:prstGeom>
          <a:noFill/>
          <a:ln w="9525">
            <a:noFill/>
            <a:miter lim="800000"/>
            <a:headEnd/>
            <a:tailEnd/>
          </a:ln>
        </p:spPr>
      </p:pic>
      <p:sp>
        <p:nvSpPr>
          <p:cNvPr id="9" name="TextBox 8"/>
          <p:cNvSpPr txBox="1"/>
          <p:nvPr/>
        </p:nvSpPr>
        <p:spPr>
          <a:xfrm>
            <a:off x="0" y="5857875"/>
            <a:ext cx="9144000" cy="461963"/>
          </a:xfrm>
          <a:prstGeom prst="rect">
            <a:avLst/>
          </a:prstGeom>
          <a:noFill/>
        </p:spPr>
        <p:txBody>
          <a:bodyPr>
            <a:spAutoFit/>
          </a:bodyPr>
          <a:lstStyle/>
          <a:p>
            <a:pPr algn="ctr">
              <a:defRPr/>
            </a:pPr>
            <a:r>
              <a:rPr lang="fi-FI" sz="1200" b="1" dirty="0">
                <a:solidFill>
                  <a:srgbClr val="008292"/>
                </a:solidFill>
              </a:rPr>
              <a:t>CSC – Tieteen tietotekniikan keskus Oy </a:t>
            </a:r>
          </a:p>
          <a:p>
            <a:pPr algn="ctr">
              <a:defRPr/>
            </a:pPr>
            <a:r>
              <a:rPr lang="fi-FI" sz="1200" b="1" dirty="0">
                <a:solidFill>
                  <a:srgbClr val="008292"/>
                </a:solidFill>
              </a:rPr>
              <a:t>CSC – IT Center for Science Ltd.</a:t>
            </a:r>
          </a:p>
        </p:txBody>
      </p:sp>
      <p:sp>
        <p:nvSpPr>
          <p:cNvPr id="4098" name="Rectangle 2"/>
          <p:cNvSpPr>
            <a:spLocks noGrp="1" noChangeArrowheads="1"/>
          </p:cNvSpPr>
          <p:nvPr>
            <p:ph type="ctrTitle"/>
          </p:nvPr>
        </p:nvSpPr>
        <p:spPr>
          <a:xfrm>
            <a:off x="685800" y="2130425"/>
            <a:ext cx="7772400" cy="1470025"/>
          </a:xfrm>
        </p:spPr>
        <p:txBody>
          <a:bodyPr/>
          <a:lstStyle>
            <a:lvl1pPr algn="ctr">
              <a:defRPr/>
            </a:lvl1pPr>
          </a:lstStyle>
          <a:p>
            <a:r>
              <a:rPr lang="en-US" smtClean="0"/>
              <a:t>Click to edit Master title style</a:t>
            </a:r>
            <a:endParaRPr lang="fi-FI"/>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fi-FI"/>
          </a:p>
        </p:txBody>
      </p:sp>
      <p:sp>
        <p:nvSpPr>
          <p:cNvPr id="10" name="Rectangle 4"/>
          <p:cNvSpPr>
            <a:spLocks noGrp="1" noChangeArrowheads="1"/>
          </p:cNvSpPr>
          <p:nvPr>
            <p:ph type="dt" sz="half" idx="10"/>
          </p:nvPr>
        </p:nvSpPr>
        <p:spPr/>
        <p:txBody>
          <a:bodyPr/>
          <a:lstStyle>
            <a:lvl1pPr>
              <a:defRPr/>
            </a:lvl1pPr>
          </a:lstStyle>
          <a:p>
            <a:pPr>
              <a:defRPr/>
            </a:pPr>
            <a:endParaRPr lang="fi-FI">
              <a:solidFill>
                <a:srgbClr val="000000"/>
              </a:solidFill>
            </a:endParaRPr>
          </a:p>
        </p:txBody>
      </p:sp>
      <p:sp>
        <p:nvSpPr>
          <p:cNvPr id="11" name="Rectangle 5"/>
          <p:cNvSpPr>
            <a:spLocks noGrp="1" noChangeArrowheads="1"/>
          </p:cNvSpPr>
          <p:nvPr>
            <p:ph type="ftr" sz="quarter" idx="11"/>
          </p:nvPr>
        </p:nvSpPr>
        <p:spPr/>
        <p:txBody>
          <a:bodyPr/>
          <a:lstStyle>
            <a:lvl1pPr>
              <a:defRPr/>
            </a:lvl1pPr>
          </a:lstStyle>
          <a:p>
            <a:pPr>
              <a:defRPr/>
            </a:pPr>
            <a:endParaRPr lang="fi-FI">
              <a:solidFill>
                <a:srgbClr val="000000"/>
              </a:solidFill>
            </a:endParaRPr>
          </a:p>
        </p:txBody>
      </p:sp>
      <p:sp>
        <p:nvSpPr>
          <p:cNvPr id="12" name="Rectangle 6"/>
          <p:cNvSpPr>
            <a:spLocks noGrp="1" noChangeArrowheads="1"/>
          </p:cNvSpPr>
          <p:nvPr>
            <p:ph type="sldNum" sz="quarter" idx="12"/>
          </p:nvPr>
        </p:nvSpPr>
        <p:spPr/>
        <p:txBody>
          <a:bodyPr/>
          <a:lstStyle>
            <a:lvl1pPr>
              <a:defRPr/>
            </a:lvl1pPr>
          </a:lstStyle>
          <a:p>
            <a:pPr>
              <a:defRPr/>
            </a:pPr>
            <a:fld id="{D70B4957-B50A-4F24-A324-6B6E92452884}" type="slidenum">
              <a:rPr lang="fi-FI">
                <a:solidFill>
                  <a:srgbClr val="000000"/>
                </a:solidFill>
              </a:rPr>
              <a:pPr>
                <a:defRPr/>
              </a:pPr>
              <a:t>‹#›</a:t>
            </a:fld>
            <a:endParaRPr lang="fi-FI">
              <a:solidFill>
                <a:srgbClr val="000000"/>
              </a:solidFill>
            </a:endParaRPr>
          </a:p>
        </p:txBody>
      </p:sp>
    </p:spTree>
  </p:cSld>
  <p:clrMapOvr>
    <a:masterClrMapping/>
  </p:clrMapOvr>
  <p:transition>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fi-FI">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i-FI">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0D6021A-8EA4-4AF2-82FB-18D92AED015D}" type="slidenum">
              <a:rPr lang="fi-FI">
                <a:solidFill>
                  <a:srgbClr val="000000"/>
                </a:solidFill>
              </a:rPr>
              <a:pPr>
                <a:defRPr/>
              </a:pPr>
              <a:t>‹#›</a:t>
            </a:fld>
            <a:endParaRPr lang="fi-FI">
              <a:solidFill>
                <a:srgbClr val="000000"/>
              </a:solidFill>
            </a:endParaRPr>
          </a:p>
        </p:txBody>
      </p:sp>
    </p:spTree>
  </p:cSld>
  <p:clrMapOvr>
    <a:masterClrMapping/>
  </p:clrMapOvr>
  <p:transition>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i-F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i-FI">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i-FI">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56BFA50-7728-4C7B-B93A-588AB195C26F}" type="slidenum">
              <a:rPr lang="fi-FI">
                <a:solidFill>
                  <a:srgbClr val="000000"/>
                </a:solidFill>
              </a:rPr>
              <a:pPr>
                <a:defRPr/>
              </a:pPr>
              <a:t>‹#›</a:t>
            </a:fld>
            <a:endParaRPr lang="fi-FI">
              <a:solidFill>
                <a:srgbClr val="000000"/>
              </a:solidFill>
            </a:endParaRPr>
          </a:p>
        </p:txBody>
      </p:sp>
    </p:spTree>
  </p:cSld>
  <p:clrMapOvr>
    <a:masterClrMapping/>
  </p:clrMapOvr>
  <p:transition>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457200" y="1600200"/>
            <a:ext cx="4038600" cy="4525963"/>
          </a:xfrm>
        </p:spPr>
        <p:txBody>
          <a:bodyPr/>
          <a:lstStyle>
            <a:lvl1pPr>
              <a:lnSpc>
                <a:spcPct val="150000"/>
              </a:lnSpc>
              <a:defRPr sz="2800"/>
            </a:lvl1pPr>
            <a:lvl2pPr>
              <a:lnSpc>
                <a:spcPct val="150000"/>
              </a:lnSpc>
              <a:defRPr sz="2400"/>
            </a:lvl2pPr>
            <a:lvl3pPr>
              <a:lnSpc>
                <a:spcPct val="150000"/>
              </a:lnSpc>
              <a:defRPr sz="2000"/>
            </a:lvl3pPr>
            <a:lvl4pPr>
              <a:lnSpc>
                <a:spcPct val="150000"/>
              </a:lnSpc>
              <a:defRPr sz="1800"/>
            </a:lvl4pPr>
            <a:lvl5pPr>
              <a:lnSpc>
                <a:spcPct val="150000"/>
              </a:lnSpc>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i-FI"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Rectangle 4"/>
          <p:cNvSpPr>
            <a:spLocks noGrp="1" noChangeArrowheads="1"/>
          </p:cNvSpPr>
          <p:nvPr>
            <p:ph type="dt" sz="half" idx="10"/>
          </p:nvPr>
        </p:nvSpPr>
        <p:spPr>
          <a:ln/>
        </p:spPr>
        <p:txBody>
          <a:bodyPr/>
          <a:lstStyle>
            <a:lvl1pPr>
              <a:defRPr/>
            </a:lvl1pPr>
          </a:lstStyle>
          <a:p>
            <a:pPr>
              <a:defRPr/>
            </a:pPr>
            <a:endParaRPr lang="fi-FI">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i-FI">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11E150D-BB36-4ADD-B76F-FE395D98A12B}" type="slidenum">
              <a:rPr lang="fi-FI">
                <a:solidFill>
                  <a:srgbClr val="000000"/>
                </a:solidFill>
              </a:rPr>
              <a:pPr>
                <a:defRPr/>
              </a:pPr>
              <a:t>‹#›</a:t>
            </a:fld>
            <a:endParaRPr lang="fi-FI">
              <a:solidFill>
                <a:srgbClr val="000000"/>
              </a:solidFill>
            </a:endParaRPr>
          </a:p>
        </p:txBody>
      </p:sp>
    </p:spTree>
  </p:cSld>
  <p:clrMapOvr>
    <a:masterClrMapping/>
  </p:clrMapOvr>
  <p:transition>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i-F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7" name="Rectangle 4"/>
          <p:cNvSpPr>
            <a:spLocks noGrp="1" noChangeArrowheads="1"/>
          </p:cNvSpPr>
          <p:nvPr>
            <p:ph type="dt" sz="half" idx="10"/>
          </p:nvPr>
        </p:nvSpPr>
        <p:spPr>
          <a:ln/>
        </p:spPr>
        <p:txBody>
          <a:bodyPr/>
          <a:lstStyle>
            <a:lvl1pPr>
              <a:defRPr/>
            </a:lvl1pPr>
          </a:lstStyle>
          <a:p>
            <a:pPr>
              <a:defRPr/>
            </a:pPr>
            <a:endParaRPr lang="fi-FI">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fi-FI">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B6B711D-0169-4BA1-AFDC-3A264392A3CA}" type="slidenum">
              <a:rPr lang="fi-FI">
                <a:solidFill>
                  <a:srgbClr val="000000"/>
                </a:solidFill>
              </a:rPr>
              <a:pPr>
                <a:defRPr/>
              </a:pPr>
              <a:t>‹#›</a:t>
            </a:fld>
            <a:endParaRPr lang="fi-FI">
              <a:solidFill>
                <a:srgbClr val="000000"/>
              </a:solidFill>
            </a:endParaRPr>
          </a:p>
        </p:txBody>
      </p:sp>
    </p:spTree>
  </p:cSld>
  <p:clrMapOvr>
    <a:masterClrMapping/>
  </p:clrMapOvr>
  <p:transition>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Rectangle 4"/>
          <p:cNvSpPr>
            <a:spLocks noGrp="1" noChangeArrowheads="1"/>
          </p:cNvSpPr>
          <p:nvPr>
            <p:ph type="dt" sz="half" idx="10"/>
          </p:nvPr>
        </p:nvSpPr>
        <p:spPr>
          <a:ln/>
        </p:spPr>
        <p:txBody>
          <a:bodyPr/>
          <a:lstStyle>
            <a:lvl1pPr>
              <a:defRPr/>
            </a:lvl1pPr>
          </a:lstStyle>
          <a:p>
            <a:pPr>
              <a:defRPr/>
            </a:pPr>
            <a:endParaRPr lang="fi-FI">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fi-FI">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5DDD300-2090-410C-BFCA-5BDA45F69974}" type="slidenum">
              <a:rPr lang="fi-FI">
                <a:solidFill>
                  <a:srgbClr val="000000"/>
                </a:solidFill>
              </a:rPr>
              <a:pPr>
                <a:defRPr/>
              </a:pPr>
              <a:t>‹#›</a:t>
            </a:fld>
            <a:endParaRPr lang="fi-FI">
              <a:solidFill>
                <a:srgbClr val="000000"/>
              </a:solidFill>
            </a:endParaRPr>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fi-FI"/>
          </a:p>
        </p:txBody>
      </p:sp>
      <p:sp>
        <p:nvSpPr>
          <p:cNvPr id="5" name="Footer Placeholder 4"/>
          <p:cNvSpPr>
            <a:spLocks noGrp="1"/>
          </p:cNvSpPr>
          <p:nvPr>
            <p:ph type="ftr" sz="quarter" idx="11"/>
          </p:nvPr>
        </p:nvSpPr>
        <p:spPr/>
        <p:txBody>
          <a:bodyPr/>
          <a:lstStyle>
            <a:lvl1pPr>
              <a:defRPr/>
            </a:lvl1pPr>
          </a:lstStyle>
          <a:p>
            <a:endParaRPr lang="fi-FI"/>
          </a:p>
        </p:txBody>
      </p:sp>
      <p:sp>
        <p:nvSpPr>
          <p:cNvPr id="6" name="Slide Number Placeholder 5"/>
          <p:cNvSpPr>
            <a:spLocks noGrp="1"/>
          </p:cNvSpPr>
          <p:nvPr>
            <p:ph type="sldNum" sz="quarter" idx="12"/>
          </p:nvPr>
        </p:nvSpPr>
        <p:spPr/>
        <p:txBody>
          <a:bodyPr/>
          <a:lstStyle>
            <a:lvl1pPr>
              <a:defRPr/>
            </a:lvl1pPr>
          </a:lstStyle>
          <a:p>
            <a:fld id="{98532C3E-764C-4B39-9B0D-85787A26FCF7}" type="slidenum">
              <a:rPr lang="fi-FI"/>
              <a:pPr/>
              <a:t>‹#›</a:t>
            </a:fld>
            <a:endParaRPr lang="fi-FI"/>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i-FI">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fi-FI">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1EBFD72-7DBF-46B4-9E37-D16B36A61B66}" type="slidenum">
              <a:rPr lang="fi-FI">
                <a:solidFill>
                  <a:srgbClr val="000000"/>
                </a:solidFill>
              </a:rPr>
              <a:pPr>
                <a:defRPr/>
              </a:pPr>
              <a:t>‹#›</a:t>
            </a:fld>
            <a:endParaRPr lang="fi-FI">
              <a:solidFill>
                <a:srgbClr val="000000"/>
              </a:solidFill>
            </a:endParaRPr>
          </a:p>
        </p:txBody>
      </p:sp>
    </p:spTree>
  </p:cSld>
  <p:clrMapOvr>
    <a:masterClrMapping/>
  </p:clrMapOvr>
  <p:transition>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i-F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i-FI">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i-FI">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B797EED-A255-42F9-A3BF-377BA6C36A7F}" type="slidenum">
              <a:rPr lang="fi-FI">
                <a:solidFill>
                  <a:srgbClr val="000000"/>
                </a:solidFill>
              </a:rPr>
              <a:pPr>
                <a:defRPr/>
              </a:pPr>
              <a:t>‹#›</a:t>
            </a:fld>
            <a:endParaRPr lang="fi-FI">
              <a:solidFill>
                <a:srgbClr val="000000"/>
              </a:solidFill>
            </a:endParaRPr>
          </a:p>
        </p:txBody>
      </p:sp>
    </p:spTree>
  </p:cSld>
  <p:clrMapOvr>
    <a:masterClrMapping/>
  </p:clrMapOvr>
  <p:transition>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i-FI"/>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i-FI"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i-FI">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i-FI">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CC19108-8010-4411-A18F-22F9C4B60EDE}" type="slidenum">
              <a:rPr lang="fi-FI">
                <a:solidFill>
                  <a:srgbClr val="000000"/>
                </a:solidFill>
              </a:rPr>
              <a:pPr>
                <a:defRPr/>
              </a:pPr>
              <a:t>‹#›</a:t>
            </a:fld>
            <a:endParaRPr lang="fi-FI">
              <a:solidFill>
                <a:srgbClr val="000000"/>
              </a:solidFill>
            </a:endParaRPr>
          </a:p>
        </p:txBody>
      </p:sp>
    </p:spTree>
  </p:cSld>
  <p:clrMapOvr>
    <a:masterClrMapping/>
  </p:clrMapOvr>
  <p:transition>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fi-FI">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i-FI">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5A3B4C7-A6F8-4160-9195-799C3FD9490B}" type="slidenum">
              <a:rPr lang="fi-FI">
                <a:solidFill>
                  <a:srgbClr val="000000"/>
                </a:solidFill>
              </a:rPr>
              <a:pPr>
                <a:defRPr/>
              </a:pPr>
              <a:t>‹#›</a:t>
            </a:fld>
            <a:endParaRPr lang="fi-FI">
              <a:solidFill>
                <a:srgbClr val="000000"/>
              </a:solidFill>
            </a:endParaRPr>
          </a:p>
        </p:txBody>
      </p:sp>
    </p:spTree>
  </p:cSld>
  <p:clrMapOvr>
    <a:masterClrMapping/>
  </p:clrMapOvr>
  <p:transition>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i-FI"/>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fi-FI">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i-FI">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1851E31-ADD7-4906-BD7C-CCE2509317ED}" type="slidenum">
              <a:rPr lang="fi-FI">
                <a:solidFill>
                  <a:srgbClr val="000000"/>
                </a:solidFill>
              </a:rPr>
              <a:pPr>
                <a:defRPr/>
              </a:pPr>
              <a:t>‹#›</a:t>
            </a:fld>
            <a:endParaRPr lang="fi-FI">
              <a:solidFill>
                <a:srgbClr val="000000"/>
              </a:solidFill>
            </a:endParaRPr>
          </a:p>
        </p:txBody>
      </p:sp>
    </p:spTree>
  </p:cSld>
  <p:clrMapOvr>
    <a:masterClrMapping/>
  </p:clrMapOvr>
  <p:transition>
    <p:fade thruBlk="1"/>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88913"/>
            <a:ext cx="7772400" cy="1143000"/>
          </a:xfrm>
        </p:spPr>
        <p:txBody>
          <a:bodyPr/>
          <a:lstStyle/>
          <a:p>
            <a:r>
              <a:rPr lang="en-US" dirty="0" smtClean="0"/>
              <a:t>Click to edit Master title style</a:t>
            </a:r>
            <a:endParaRPr lang="fi-FI" dirty="0"/>
          </a:p>
        </p:txBody>
      </p:sp>
      <p:sp>
        <p:nvSpPr>
          <p:cNvPr id="3" name="Text Placeholder 2"/>
          <p:cNvSpPr>
            <a:spLocks noGrp="1"/>
          </p:cNvSpPr>
          <p:nvPr>
            <p:ph type="body" sz="half" idx="1"/>
          </p:nvPr>
        </p:nvSpPr>
        <p:spPr>
          <a:xfrm>
            <a:off x="685800" y="1341438"/>
            <a:ext cx="7772400" cy="230028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i-FI" dirty="0"/>
          </a:p>
        </p:txBody>
      </p:sp>
      <p:sp>
        <p:nvSpPr>
          <p:cNvPr id="4" name="Content Placeholder 3"/>
          <p:cNvSpPr>
            <a:spLocks noGrp="1"/>
          </p:cNvSpPr>
          <p:nvPr>
            <p:ph sz="half" idx="2"/>
          </p:nvPr>
        </p:nvSpPr>
        <p:spPr>
          <a:xfrm>
            <a:off x="685800" y="3794125"/>
            <a:ext cx="7772400" cy="2301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Tree>
  </p:cSld>
  <p:clrMapOvr>
    <a:masterClrMapping/>
  </p:clrMapOvr>
  <p:transition advTm="10000">
    <p:fade thruBlk="1"/>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88913"/>
            <a:ext cx="7772400" cy="1143000"/>
          </a:xfrm>
        </p:spPr>
        <p:txBody>
          <a:bodyPr/>
          <a:lstStyle/>
          <a:p>
            <a:r>
              <a:rPr lang="en-US" smtClean="0"/>
              <a:t>Click to edit Master title style</a:t>
            </a:r>
            <a:endParaRPr lang="fi-FI"/>
          </a:p>
        </p:txBody>
      </p:sp>
      <p:sp>
        <p:nvSpPr>
          <p:cNvPr id="3" name="Text Placeholder 2"/>
          <p:cNvSpPr>
            <a:spLocks noGrp="1"/>
          </p:cNvSpPr>
          <p:nvPr>
            <p:ph type="body" sz="half" idx="1"/>
          </p:nvPr>
        </p:nvSpPr>
        <p:spPr>
          <a:xfrm>
            <a:off x="685800" y="1341438"/>
            <a:ext cx="3810000" cy="47545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ontent Placeholder 3"/>
          <p:cNvSpPr>
            <a:spLocks noGrp="1"/>
          </p:cNvSpPr>
          <p:nvPr>
            <p:ph sz="half" idx="2"/>
          </p:nvPr>
        </p:nvSpPr>
        <p:spPr>
          <a:xfrm>
            <a:off x="4648200" y="1341438"/>
            <a:ext cx="3810000" cy="47545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Tree>
  </p:cSld>
  <p:clrMapOvr>
    <a:masterClrMapping/>
  </p:clrMapOvr>
  <p:transition advTm="10000">
    <p:fade thruBlk="1"/>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188913"/>
            <a:ext cx="7772400" cy="1143000"/>
          </a:xfrm>
        </p:spPr>
        <p:txBody>
          <a:bodyPr/>
          <a:lstStyle/>
          <a:p>
            <a:r>
              <a:rPr lang="en-US" smtClean="0"/>
              <a:t>Click to edit Master title style</a:t>
            </a:r>
            <a:endParaRPr lang="fi-FI"/>
          </a:p>
        </p:txBody>
      </p:sp>
      <p:sp>
        <p:nvSpPr>
          <p:cNvPr id="3" name="Content Placeholder 2"/>
          <p:cNvSpPr>
            <a:spLocks noGrp="1"/>
          </p:cNvSpPr>
          <p:nvPr>
            <p:ph sz="half" idx="1"/>
          </p:nvPr>
        </p:nvSpPr>
        <p:spPr>
          <a:xfrm>
            <a:off x="685800" y="1341438"/>
            <a:ext cx="7772400" cy="2300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Text Placeholder 3"/>
          <p:cNvSpPr>
            <a:spLocks noGrp="1"/>
          </p:cNvSpPr>
          <p:nvPr>
            <p:ph type="body" sz="half" idx="2"/>
          </p:nvPr>
        </p:nvSpPr>
        <p:spPr>
          <a:xfrm>
            <a:off x="685800" y="3794125"/>
            <a:ext cx="7772400" cy="2301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Tree>
  </p:cSld>
  <p:clrMapOvr>
    <a:masterClrMapping/>
  </p:clrMapOvr>
  <p:transition advTm="10000">
    <p:fade thruBlk="1"/>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188913"/>
            <a:ext cx="7772400" cy="1143000"/>
          </a:xfrm>
        </p:spPr>
        <p:txBody>
          <a:bodyPr/>
          <a:lstStyle/>
          <a:p>
            <a:r>
              <a:rPr lang="en-US" smtClean="0"/>
              <a:t>Click to edit Master title style</a:t>
            </a:r>
            <a:endParaRPr lang="fi-FI"/>
          </a:p>
        </p:txBody>
      </p:sp>
      <p:sp>
        <p:nvSpPr>
          <p:cNvPr id="3" name="Content Placeholder 2"/>
          <p:cNvSpPr>
            <a:spLocks noGrp="1"/>
          </p:cNvSpPr>
          <p:nvPr>
            <p:ph sz="half" idx="1"/>
          </p:nvPr>
        </p:nvSpPr>
        <p:spPr>
          <a:xfrm>
            <a:off x="685800" y="1341438"/>
            <a:ext cx="3810000" cy="47545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Text Placeholder 3"/>
          <p:cNvSpPr>
            <a:spLocks noGrp="1"/>
          </p:cNvSpPr>
          <p:nvPr>
            <p:ph type="body" sz="half" idx="2"/>
          </p:nvPr>
        </p:nvSpPr>
        <p:spPr>
          <a:xfrm>
            <a:off x="4648200" y="1341438"/>
            <a:ext cx="3810000" cy="47545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Tree>
  </p:cSld>
  <p:clrMapOvr>
    <a:masterClrMapping/>
  </p:clrMapOvr>
  <p:transition advTm="10000">
    <p:fade thruBlk="1"/>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188913"/>
            <a:ext cx="7772400" cy="1143000"/>
          </a:xfrm>
        </p:spPr>
        <p:txBody>
          <a:bodyPr/>
          <a:lstStyle/>
          <a:p>
            <a:r>
              <a:rPr lang="en-US" smtClean="0"/>
              <a:t>Click to edit Master title style</a:t>
            </a:r>
            <a:endParaRPr lang="fi-FI"/>
          </a:p>
        </p:txBody>
      </p:sp>
      <p:sp>
        <p:nvSpPr>
          <p:cNvPr id="3" name="Content Placeholder 2"/>
          <p:cNvSpPr>
            <a:spLocks noGrp="1"/>
          </p:cNvSpPr>
          <p:nvPr>
            <p:ph sz="quarter" idx="1"/>
          </p:nvPr>
        </p:nvSpPr>
        <p:spPr>
          <a:xfrm>
            <a:off x="685800" y="1341438"/>
            <a:ext cx="3810000" cy="2300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ontent Placeholder 3"/>
          <p:cNvSpPr>
            <a:spLocks noGrp="1"/>
          </p:cNvSpPr>
          <p:nvPr>
            <p:ph sz="quarter" idx="2"/>
          </p:nvPr>
        </p:nvSpPr>
        <p:spPr>
          <a:xfrm>
            <a:off x="685800" y="3794125"/>
            <a:ext cx="3810000" cy="2301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Text Placeholder 4"/>
          <p:cNvSpPr>
            <a:spLocks noGrp="1"/>
          </p:cNvSpPr>
          <p:nvPr>
            <p:ph type="body" sz="half" idx="3"/>
          </p:nvPr>
        </p:nvSpPr>
        <p:spPr>
          <a:xfrm>
            <a:off x="4648200" y="1341438"/>
            <a:ext cx="3810000" cy="47545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Tree>
  </p:cSld>
  <p:clrMapOvr>
    <a:masterClrMapping/>
  </p:clrMapOvr>
  <p:transition advTm="10000">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fi-FI"/>
          </a:p>
        </p:txBody>
      </p:sp>
      <p:sp>
        <p:nvSpPr>
          <p:cNvPr id="6" name="Footer Placeholder 5"/>
          <p:cNvSpPr>
            <a:spLocks noGrp="1"/>
          </p:cNvSpPr>
          <p:nvPr>
            <p:ph type="ftr" sz="quarter" idx="11"/>
          </p:nvPr>
        </p:nvSpPr>
        <p:spPr/>
        <p:txBody>
          <a:bodyPr/>
          <a:lstStyle>
            <a:lvl1pPr>
              <a:defRPr/>
            </a:lvl1pPr>
          </a:lstStyle>
          <a:p>
            <a:endParaRPr lang="fi-FI"/>
          </a:p>
        </p:txBody>
      </p:sp>
      <p:sp>
        <p:nvSpPr>
          <p:cNvPr id="7" name="Slide Number Placeholder 6"/>
          <p:cNvSpPr>
            <a:spLocks noGrp="1"/>
          </p:cNvSpPr>
          <p:nvPr>
            <p:ph type="sldNum" sz="quarter" idx="12"/>
          </p:nvPr>
        </p:nvSpPr>
        <p:spPr/>
        <p:txBody>
          <a:bodyPr/>
          <a:lstStyle>
            <a:lvl1pPr>
              <a:defRPr/>
            </a:lvl1pPr>
          </a:lstStyle>
          <a:p>
            <a:fld id="{F0096543-62DD-487D-BE40-83597BAABD64}" type="slidenum">
              <a:rPr lang="fi-FI"/>
              <a:pPr/>
              <a:t>‹#›</a:t>
            </a:fld>
            <a:endParaRPr lang="fi-FI"/>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6" descr="maapallojalogot"/>
          <p:cNvPicPr>
            <a:picLocks noChangeAspect="1" noChangeArrowheads="1"/>
          </p:cNvPicPr>
          <p:nvPr userDrawn="1"/>
        </p:nvPicPr>
        <p:blipFill>
          <a:blip r:embed="rId2" cstate="print"/>
          <a:srcRect/>
          <a:stretch>
            <a:fillRect/>
          </a:stretch>
        </p:blipFill>
        <p:spPr bwMode="auto">
          <a:xfrm>
            <a:off x="3959225" y="3954463"/>
            <a:ext cx="5184775" cy="2908300"/>
          </a:xfrm>
          <a:prstGeom prst="rect">
            <a:avLst/>
          </a:prstGeom>
          <a:noFill/>
          <a:ln w="9525">
            <a:noFill/>
            <a:miter lim="800000"/>
            <a:headEnd/>
            <a:tailEnd/>
          </a:ln>
        </p:spPr>
      </p:pic>
      <p:pic>
        <p:nvPicPr>
          <p:cNvPr id="5" name="Picture 13" descr="eu-flag3"/>
          <p:cNvPicPr>
            <a:picLocks noChangeAspect="1" noChangeArrowheads="1"/>
          </p:cNvPicPr>
          <p:nvPr userDrawn="1"/>
        </p:nvPicPr>
        <p:blipFill>
          <a:blip r:embed="rId3" cstate="print"/>
          <a:srcRect/>
          <a:stretch>
            <a:fillRect/>
          </a:stretch>
        </p:blipFill>
        <p:spPr bwMode="auto">
          <a:xfrm>
            <a:off x="3382963" y="6129338"/>
            <a:ext cx="649287" cy="419100"/>
          </a:xfrm>
          <a:prstGeom prst="rect">
            <a:avLst/>
          </a:prstGeom>
          <a:noFill/>
          <a:ln w="9525">
            <a:noFill/>
            <a:miter lim="800000"/>
            <a:headEnd/>
            <a:tailEnd/>
          </a:ln>
        </p:spPr>
      </p:pic>
      <p:pic>
        <p:nvPicPr>
          <p:cNvPr id="6" name="Picture 18" descr="DEISA_Logo_EPS"/>
          <p:cNvPicPr>
            <a:picLocks noChangeAspect="1" noChangeArrowheads="1"/>
          </p:cNvPicPr>
          <p:nvPr userDrawn="1"/>
        </p:nvPicPr>
        <p:blipFill>
          <a:blip r:embed="rId4" cstate="print"/>
          <a:srcRect/>
          <a:stretch>
            <a:fillRect/>
          </a:stretch>
        </p:blipFill>
        <p:spPr bwMode="auto">
          <a:xfrm>
            <a:off x="7235825" y="44450"/>
            <a:ext cx="1968500" cy="957263"/>
          </a:xfrm>
          <a:prstGeom prst="rect">
            <a:avLst/>
          </a:prstGeom>
          <a:noFill/>
          <a:ln w="9525">
            <a:noFill/>
            <a:miter lim="800000"/>
            <a:headEnd/>
            <a:tailEnd/>
          </a:ln>
        </p:spPr>
      </p:pic>
      <p:pic>
        <p:nvPicPr>
          <p:cNvPr id="7" name="Picture 24" descr="e-infrastructure-logo1"/>
          <p:cNvPicPr>
            <a:picLocks noChangeAspect="1" noChangeArrowheads="1"/>
          </p:cNvPicPr>
          <p:nvPr userDrawn="1"/>
        </p:nvPicPr>
        <p:blipFill>
          <a:blip r:embed="rId5" cstate="print"/>
          <a:srcRect/>
          <a:stretch>
            <a:fillRect/>
          </a:stretch>
        </p:blipFill>
        <p:spPr bwMode="auto">
          <a:xfrm>
            <a:off x="2159000" y="6135688"/>
            <a:ext cx="1044575" cy="425450"/>
          </a:xfrm>
          <a:prstGeom prst="rect">
            <a:avLst/>
          </a:prstGeom>
          <a:noFill/>
          <a:ln w="9525">
            <a:noFill/>
            <a:miter lim="800000"/>
            <a:headEnd/>
            <a:tailEnd/>
          </a:ln>
        </p:spPr>
      </p:pic>
      <p:grpSp>
        <p:nvGrpSpPr>
          <p:cNvPr id="2" name="Group 29"/>
          <p:cNvGrpSpPr>
            <a:grpSpLocks/>
          </p:cNvGrpSpPr>
          <p:nvPr userDrawn="1"/>
        </p:nvGrpSpPr>
        <p:grpSpPr bwMode="auto">
          <a:xfrm>
            <a:off x="1574800" y="6129338"/>
            <a:ext cx="549275" cy="608012"/>
            <a:chOff x="992" y="3875"/>
            <a:chExt cx="323" cy="369"/>
          </a:xfrm>
        </p:grpSpPr>
        <p:sp>
          <p:nvSpPr>
            <p:cNvPr id="9" name="Text Box 20"/>
            <p:cNvSpPr txBox="1">
              <a:spLocks noChangeArrowheads="1"/>
            </p:cNvSpPr>
            <p:nvPr userDrawn="1"/>
          </p:nvSpPr>
          <p:spPr bwMode="auto">
            <a:xfrm>
              <a:off x="992" y="4156"/>
              <a:ext cx="302" cy="88"/>
            </a:xfrm>
            <a:prstGeom prst="rect">
              <a:avLst/>
            </a:prstGeom>
            <a:noFill/>
            <a:ln w="9525">
              <a:noFill/>
              <a:miter lim="800000"/>
              <a:headEnd/>
              <a:tailEnd/>
            </a:ln>
            <a:effectLst/>
          </p:spPr>
          <p:txBody>
            <a:bodyPr wrap="none" lIns="18000" tIns="10800" rIns="18000" bIns="10800">
              <a:spAutoFit/>
            </a:bodyPr>
            <a:lstStyle/>
            <a:p>
              <a:pPr>
                <a:defRPr/>
              </a:pPr>
              <a:r>
                <a:rPr lang="de-DE" sz="800">
                  <a:solidFill>
                    <a:srgbClr val="808080"/>
                  </a:solidFill>
                  <a:latin typeface="Helvetica" pitchFamily="-107" charset="0"/>
                </a:rPr>
                <a:t>RI-222919</a:t>
              </a:r>
              <a:endParaRPr lang="en-US" sz="800">
                <a:solidFill>
                  <a:srgbClr val="808080"/>
                </a:solidFill>
              </a:endParaRPr>
            </a:p>
          </p:txBody>
        </p:sp>
        <p:pic>
          <p:nvPicPr>
            <p:cNvPr id="10" name="Picture 27" descr="FP7-gen-RGB"/>
            <p:cNvPicPr>
              <a:picLocks noChangeAspect="1" noChangeArrowheads="1"/>
            </p:cNvPicPr>
            <p:nvPr userDrawn="1"/>
          </p:nvPicPr>
          <p:blipFill>
            <a:blip r:embed="rId6" cstate="print"/>
            <a:srcRect/>
            <a:stretch>
              <a:fillRect/>
            </a:stretch>
          </p:blipFill>
          <p:spPr bwMode="auto">
            <a:xfrm>
              <a:off x="997" y="3875"/>
              <a:ext cx="318" cy="258"/>
            </a:xfrm>
            <a:prstGeom prst="rect">
              <a:avLst/>
            </a:prstGeom>
            <a:noFill/>
            <a:ln w="9525">
              <a:noFill/>
              <a:miter lim="800000"/>
              <a:headEnd/>
              <a:tailEnd/>
            </a:ln>
          </p:spPr>
        </p:pic>
      </p:grpSp>
      <p:sp>
        <p:nvSpPr>
          <p:cNvPr id="11" name="Text Box 30">
            <a:hlinkClick r:id="rId7"/>
          </p:cNvPr>
          <p:cNvSpPr txBox="1">
            <a:spLocks noChangeArrowheads="1"/>
          </p:cNvSpPr>
          <p:nvPr userDrawn="1"/>
        </p:nvSpPr>
        <p:spPr bwMode="auto">
          <a:xfrm>
            <a:off x="7056438" y="3500438"/>
            <a:ext cx="1836737" cy="396875"/>
          </a:xfrm>
          <a:prstGeom prst="rect">
            <a:avLst/>
          </a:prstGeom>
          <a:noFill/>
          <a:ln w="9525">
            <a:noFill/>
            <a:miter lim="800000"/>
            <a:headEnd/>
            <a:tailEnd/>
          </a:ln>
          <a:effectLst/>
        </p:spPr>
        <p:txBody>
          <a:bodyPr wrap="none"/>
          <a:lstStyle/>
          <a:p>
            <a:pPr>
              <a:spcBef>
                <a:spcPct val="50000"/>
              </a:spcBef>
              <a:defRPr/>
            </a:pPr>
            <a:r>
              <a:rPr lang="de-DE" sz="2000">
                <a:solidFill>
                  <a:srgbClr val="A7A64A"/>
                </a:solidFill>
              </a:rPr>
              <a:t>www.deisa.eu</a:t>
            </a:r>
          </a:p>
        </p:txBody>
      </p:sp>
      <p:sp>
        <p:nvSpPr>
          <p:cNvPr id="20483" name="Rectangle 3"/>
          <p:cNvSpPr>
            <a:spLocks noGrp="1" noChangeArrowheads="1"/>
          </p:cNvSpPr>
          <p:nvPr>
            <p:ph type="ctrTitle"/>
          </p:nvPr>
        </p:nvSpPr>
        <p:spPr>
          <a:xfrm>
            <a:off x="1655763" y="952500"/>
            <a:ext cx="6192837" cy="1971675"/>
          </a:xfrm>
        </p:spPr>
        <p:txBody>
          <a:bodyPr/>
          <a:lstStyle>
            <a:lvl1pPr algn="l">
              <a:defRPr sz="3200"/>
            </a:lvl1pPr>
          </a:lstStyle>
          <a:p>
            <a:r>
              <a:rPr lang="en-US"/>
              <a:t>Title of the presentation</a:t>
            </a:r>
          </a:p>
        </p:txBody>
      </p:sp>
      <p:sp>
        <p:nvSpPr>
          <p:cNvPr id="20484" name="Rectangle 4"/>
          <p:cNvSpPr>
            <a:spLocks noGrp="1" noChangeArrowheads="1"/>
          </p:cNvSpPr>
          <p:nvPr>
            <p:ph type="subTitle" idx="1"/>
          </p:nvPr>
        </p:nvSpPr>
        <p:spPr>
          <a:xfrm>
            <a:off x="1655763" y="3176588"/>
            <a:ext cx="3529012" cy="2195512"/>
          </a:xfrm>
        </p:spPr>
        <p:txBody>
          <a:bodyPr/>
          <a:lstStyle>
            <a:lvl1pPr marL="0" indent="0">
              <a:buFontTx/>
              <a:buNone/>
              <a:defRPr sz="1800">
                <a:solidFill>
                  <a:schemeClr val="accent2"/>
                </a:solidFill>
              </a:defRPr>
            </a:lvl1pPr>
          </a:lstStyle>
          <a:p>
            <a:r>
              <a:rPr lang="en-US"/>
              <a:t>Name</a:t>
            </a:r>
          </a:p>
          <a:p>
            <a:r>
              <a:rPr lang="fi-FI"/>
              <a:t>Other information</a:t>
            </a:r>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Times New Roman" pitchFamily="-107" charset="0"/>
                <a:ea typeface="ＭＳ Ｐゴシック" pitchFamily="-107" charset="-128"/>
              </a:defRPr>
            </a:lvl1pPr>
          </a:lstStyle>
          <a:p>
            <a:pPr>
              <a:defRPr/>
            </a:pPr>
            <a:r>
              <a:rPr lang="en-GB"/>
              <a:t>SC'08 Austin                      2008-11-19</a:t>
            </a:r>
            <a:endParaRPr lang="de-DE"/>
          </a:p>
        </p:txBody>
      </p:sp>
      <p:sp>
        <p:nvSpPr>
          <p:cNvPr id="5" name="Footer Placeholder 4"/>
          <p:cNvSpPr>
            <a:spLocks noGrp="1"/>
          </p:cNvSpPr>
          <p:nvPr>
            <p:ph type="ftr" sz="quarter" idx="11"/>
          </p:nvPr>
        </p:nvSpPr>
        <p:spPr/>
        <p:txBody>
          <a:bodyPr/>
          <a:lstStyle>
            <a:lvl1pPr>
              <a:defRPr>
                <a:latin typeface="Times New Roman" pitchFamily="-107" charset="0"/>
                <a:ea typeface="ＭＳ Ｐゴシック" pitchFamily="-107" charset="-128"/>
              </a:defRPr>
            </a:lvl1pPr>
          </a:lstStyle>
          <a:p>
            <a:pPr>
              <a:defRPr/>
            </a:pPr>
            <a:r>
              <a:rPr lang="de-DE"/>
              <a:t>Andreas Schott, DEISA </a:t>
            </a:r>
          </a:p>
        </p:txBody>
      </p:sp>
      <p:sp>
        <p:nvSpPr>
          <p:cNvPr id="6" name="Slide Number Placeholder 5"/>
          <p:cNvSpPr>
            <a:spLocks noGrp="1"/>
          </p:cNvSpPr>
          <p:nvPr>
            <p:ph type="sldNum" sz="quarter" idx="12"/>
          </p:nvPr>
        </p:nvSpPr>
        <p:spPr/>
        <p:txBody>
          <a:bodyPr/>
          <a:lstStyle>
            <a:lvl1pPr>
              <a:defRPr>
                <a:latin typeface="Times New Roman" pitchFamily="-107" charset="0"/>
                <a:ea typeface="ＭＳ Ｐゴシック" pitchFamily="-107" charset="-128"/>
              </a:defRPr>
            </a:lvl1pPr>
          </a:lstStyle>
          <a:p>
            <a:pPr>
              <a:defRPr/>
            </a:pPr>
            <a:fld id="{BE34B59A-4E03-40B6-B8FE-425233582D29}" type="slidenum">
              <a:rPr lang="de-DE"/>
              <a:pPr>
                <a:defRPr/>
              </a:pPr>
              <a:t>‹#›</a:t>
            </a:fld>
            <a:endParaRPr lang="de-D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Times New Roman" pitchFamily="-107" charset="0"/>
                <a:ea typeface="ＭＳ Ｐゴシック" pitchFamily="-107" charset="-128"/>
              </a:defRPr>
            </a:lvl1pPr>
          </a:lstStyle>
          <a:p>
            <a:pPr>
              <a:defRPr/>
            </a:pPr>
            <a:r>
              <a:rPr lang="en-GB"/>
              <a:t>SC'08 Austin                      2008-11-19</a:t>
            </a:r>
            <a:endParaRPr lang="de-DE"/>
          </a:p>
        </p:txBody>
      </p:sp>
      <p:sp>
        <p:nvSpPr>
          <p:cNvPr id="5" name="Footer Placeholder 4"/>
          <p:cNvSpPr>
            <a:spLocks noGrp="1"/>
          </p:cNvSpPr>
          <p:nvPr>
            <p:ph type="ftr" sz="quarter" idx="11"/>
          </p:nvPr>
        </p:nvSpPr>
        <p:spPr/>
        <p:txBody>
          <a:bodyPr/>
          <a:lstStyle>
            <a:lvl1pPr>
              <a:defRPr>
                <a:latin typeface="Times New Roman" pitchFamily="-107" charset="0"/>
                <a:ea typeface="ＭＳ Ｐゴシック" pitchFamily="-107" charset="-128"/>
              </a:defRPr>
            </a:lvl1pPr>
          </a:lstStyle>
          <a:p>
            <a:pPr>
              <a:defRPr/>
            </a:pPr>
            <a:r>
              <a:rPr lang="de-DE"/>
              <a:t>Andreas Schott, DEISA </a:t>
            </a:r>
          </a:p>
        </p:txBody>
      </p:sp>
      <p:sp>
        <p:nvSpPr>
          <p:cNvPr id="6" name="Slide Number Placeholder 5"/>
          <p:cNvSpPr>
            <a:spLocks noGrp="1"/>
          </p:cNvSpPr>
          <p:nvPr>
            <p:ph type="sldNum" sz="quarter" idx="12"/>
          </p:nvPr>
        </p:nvSpPr>
        <p:spPr/>
        <p:txBody>
          <a:bodyPr/>
          <a:lstStyle>
            <a:lvl1pPr>
              <a:defRPr>
                <a:latin typeface="Times New Roman" pitchFamily="-107" charset="0"/>
                <a:ea typeface="ＭＳ Ｐゴシック" pitchFamily="-107" charset="-128"/>
              </a:defRPr>
            </a:lvl1pPr>
          </a:lstStyle>
          <a:p>
            <a:pPr>
              <a:defRPr/>
            </a:pPr>
            <a:fld id="{19E5FB4F-10AE-4B20-91A5-DDD848488651}" type="slidenum">
              <a:rPr lang="de-DE"/>
              <a:pPr>
                <a:defRPr/>
              </a:pPr>
              <a:t>‹#›</a:t>
            </a:fld>
            <a:endParaRPr lang="de-D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39863" y="1600200"/>
            <a:ext cx="3343275" cy="4708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35538" y="1600200"/>
            <a:ext cx="3344862" cy="4708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Times New Roman" pitchFamily="-107" charset="0"/>
                <a:ea typeface="ＭＳ Ｐゴシック" pitchFamily="-107" charset="-128"/>
              </a:defRPr>
            </a:lvl1pPr>
          </a:lstStyle>
          <a:p>
            <a:pPr>
              <a:defRPr/>
            </a:pPr>
            <a:r>
              <a:rPr lang="en-GB"/>
              <a:t>SC'08 Austin                      2008-11-19</a:t>
            </a:r>
            <a:endParaRPr lang="de-DE"/>
          </a:p>
        </p:txBody>
      </p:sp>
      <p:sp>
        <p:nvSpPr>
          <p:cNvPr id="6" name="Footer Placeholder 5"/>
          <p:cNvSpPr>
            <a:spLocks noGrp="1"/>
          </p:cNvSpPr>
          <p:nvPr>
            <p:ph type="ftr" sz="quarter" idx="11"/>
          </p:nvPr>
        </p:nvSpPr>
        <p:spPr/>
        <p:txBody>
          <a:bodyPr/>
          <a:lstStyle>
            <a:lvl1pPr>
              <a:defRPr>
                <a:latin typeface="Times New Roman" pitchFamily="-107" charset="0"/>
                <a:ea typeface="ＭＳ Ｐゴシック" pitchFamily="-107" charset="-128"/>
              </a:defRPr>
            </a:lvl1pPr>
          </a:lstStyle>
          <a:p>
            <a:pPr>
              <a:defRPr/>
            </a:pPr>
            <a:r>
              <a:rPr lang="de-DE"/>
              <a:t>Andreas Schott, DEISA </a:t>
            </a:r>
          </a:p>
        </p:txBody>
      </p:sp>
      <p:sp>
        <p:nvSpPr>
          <p:cNvPr id="7" name="Slide Number Placeholder 6"/>
          <p:cNvSpPr>
            <a:spLocks noGrp="1"/>
          </p:cNvSpPr>
          <p:nvPr>
            <p:ph type="sldNum" sz="quarter" idx="12"/>
          </p:nvPr>
        </p:nvSpPr>
        <p:spPr/>
        <p:txBody>
          <a:bodyPr/>
          <a:lstStyle>
            <a:lvl1pPr>
              <a:defRPr>
                <a:latin typeface="Times New Roman" pitchFamily="-107" charset="0"/>
                <a:ea typeface="ＭＳ Ｐゴシック" pitchFamily="-107" charset="-128"/>
              </a:defRPr>
            </a:lvl1pPr>
          </a:lstStyle>
          <a:p>
            <a:pPr>
              <a:defRPr/>
            </a:pPr>
            <a:fld id="{0F6BC6AA-1292-48AA-BC8A-4457B1A97C71}" type="slidenum">
              <a:rPr lang="de-DE"/>
              <a:pPr>
                <a:defRPr/>
              </a:pPr>
              <a:t>‹#›</a:t>
            </a:fld>
            <a:endParaRPr lang="de-D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Times New Roman" pitchFamily="-107" charset="0"/>
                <a:ea typeface="ＭＳ Ｐゴシック" pitchFamily="-107" charset="-128"/>
              </a:defRPr>
            </a:lvl1pPr>
          </a:lstStyle>
          <a:p>
            <a:pPr>
              <a:defRPr/>
            </a:pPr>
            <a:r>
              <a:rPr lang="en-GB"/>
              <a:t>SC'08 Austin                      2008-11-19</a:t>
            </a:r>
            <a:endParaRPr lang="de-DE"/>
          </a:p>
        </p:txBody>
      </p:sp>
      <p:sp>
        <p:nvSpPr>
          <p:cNvPr id="8" name="Footer Placeholder 7"/>
          <p:cNvSpPr>
            <a:spLocks noGrp="1"/>
          </p:cNvSpPr>
          <p:nvPr>
            <p:ph type="ftr" sz="quarter" idx="11"/>
          </p:nvPr>
        </p:nvSpPr>
        <p:spPr/>
        <p:txBody>
          <a:bodyPr/>
          <a:lstStyle>
            <a:lvl1pPr>
              <a:defRPr>
                <a:latin typeface="Times New Roman" pitchFamily="-107" charset="0"/>
                <a:ea typeface="ＭＳ Ｐゴシック" pitchFamily="-107" charset="-128"/>
              </a:defRPr>
            </a:lvl1pPr>
          </a:lstStyle>
          <a:p>
            <a:pPr>
              <a:defRPr/>
            </a:pPr>
            <a:r>
              <a:rPr lang="de-DE"/>
              <a:t>Andreas Schott, DEISA </a:t>
            </a:r>
          </a:p>
        </p:txBody>
      </p:sp>
      <p:sp>
        <p:nvSpPr>
          <p:cNvPr id="9" name="Slide Number Placeholder 8"/>
          <p:cNvSpPr>
            <a:spLocks noGrp="1"/>
          </p:cNvSpPr>
          <p:nvPr>
            <p:ph type="sldNum" sz="quarter" idx="12"/>
          </p:nvPr>
        </p:nvSpPr>
        <p:spPr/>
        <p:txBody>
          <a:bodyPr/>
          <a:lstStyle>
            <a:lvl1pPr>
              <a:defRPr>
                <a:latin typeface="Times New Roman" pitchFamily="-107" charset="0"/>
                <a:ea typeface="ＭＳ Ｐゴシック" pitchFamily="-107" charset="-128"/>
              </a:defRPr>
            </a:lvl1pPr>
          </a:lstStyle>
          <a:p>
            <a:pPr>
              <a:defRPr/>
            </a:pPr>
            <a:fld id="{2781E0CD-7768-4AEC-9DA4-B6703A3F03EA}" type="slidenum">
              <a:rPr lang="de-DE"/>
              <a:pPr>
                <a:defRPr/>
              </a:pPr>
              <a:t>‹#›</a:t>
            </a:fld>
            <a:endParaRPr lang="de-D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Times New Roman" pitchFamily="-107" charset="0"/>
                <a:ea typeface="ＭＳ Ｐゴシック" pitchFamily="-107" charset="-128"/>
              </a:defRPr>
            </a:lvl1pPr>
          </a:lstStyle>
          <a:p>
            <a:pPr>
              <a:defRPr/>
            </a:pPr>
            <a:r>
              <a:rPr lang="en-GB"/>
              <a:t>SC'08 Austin                      2008-11-19</a:t>
            </a:r>
            <a:endParaRPr lang="de-DE"/>
          </a:p>
        </p:txBody>
      </p:sp>
      <p:sp>
        <p:nvSpPr>
          <p:cNvPr id="4" name="Footer Placeholder 3"/>
          <p:cNvSpPr>
            <a:spLocks noGrp="1"/>
          </p:cNvSpPr>
          <p:nvPr>
            <p:ph type="ftr" sz="quarter" idx="11"/>
          </p:nvPr>
        </p:nvSpPr>
        <p:spPr/>
        <p:txBody>
          <a:bodyPr/>
          <a:lstStyle>
            <a:lvl1pPr>
              <a:defRPr>
                <a:latin typeface="Times New Roman" pitchFamily="-107" charset="0"/>
                <a:ea typeface="ＭＳ Ｐゴシック" pitchFamily="-107" charset="-128"/>
              </a:defRPr>
            </a:lvl1pPr>
          </a:lstStyle>
          <a:p>
            <a:pPr>
              <a:defRPr/>
            </a:pPr>
            <a:r>
              <a:rPr lang="de-DE"/>
              <a:t>Andreas Schott, DEISA </a:t>
            </a:r>
          </a:p>
        </p:txBody>
      </p:sp>
      <p:sp>
        <p:nvSpPr>
          <p:cNvPr id="5" name="Slide Number Placeholder 4"/>
          <p:cNvSpPr>
            <a:spLocks noGrp="1"/>
          </p:cNvSpPr>
          <p:nvPr>
            <p:ph type="sldNum" sz="quarter" idx="12"/>
          </p:nvPr>
        </p:nvSpPr>
        <p:spPr/>
        <p:txBody>
          <a:bodyPr/>
          <a:lstStyle>
            <a:lvl1pPr>
              <a:defRPr>
                <a:latin typeface="Times New Roman" pitchFamily="-107" charset="0"/>
                <a:ea typeface="ＭＳ Ｐゴシック" pitchFamily="-107" charset="-128"/>
              </a:defRPr>
            </a:lvl1pPr>
          </a:lstStyle>
          <a:p>
            <a:pPr>
              <a:defRPr/>
            </a:pPr>
            <a:fld id="{D8B08760-EDFC-43FF-AA1D-ADD18FDA489B}" type="slidenum">
              <a:rPr lang="de-DE"/>
              <a:pPr>
                <a:defRPr/>
              </a:pPr>
              <a:t>‹#›</a:t>
            </a:fld>
            <a:endParaRPr lang="de-D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Times New Roman" pitchFamily="-107" charset="0"/>
                <a:ea typeface="ＭＳ Ｐゴシック" pitchFamily="-107" charset="-128"/>
              </a:defRPr>
            </a:lvl1pPr>
          </a:lstStyle>
          <a:p>
            <a:pPr>
              <a:defRPr/>
            </a:pPr>
            <a:r>
              <a:rPr lang="en-GB"/>
              <a:t>SC'08 Austin                      2008-11-19</a:t>
            </a:r>
            <a:endParaRPr lang="de-DE"/>
          </a:p>
        </p:txBody>
      </p:sp>
      <p:sp>
        <p:nvSpPr>
          <p:cNvPr id="3" name="Footer Placeholder 2"/>
          <p:cNvSpPr>
            <a:spLocks noGrp="1"/>
          </p:cNvSpPr>
          <p:nvPr>
            <p:ph type="ftr" sz="quarter" idx="11"/>
          </p:nvPr>
        </p:nvSpPr>
        <p:spPr/>
        <p:txBody>
          <a:bodyPr/>
          <a:lstStyle>
            <a:lvl1pPr>
              <a:defRPr>
                <a:latin typeface="Times New Roman" pitchFamily="-107" charset="0"/>
                <a:ea typeface="ＭＳ Ｐゴシック" pitchFamily="-107" charset="-128"/>
              </a:defRPr>
            </a:lvl1pPr>
          </a:lstStyle>
          <a:p>
            <a:pPr>
              <a:defRPr/>
            </a:pPr>
            <a:r>
              <a:rPr lang="de-DE"/>
              <a:t>Andreas Schott, DEISA </a:t>
            </a:r>
          </a:p>
        </p:txBody>
      </p:sp>
      <p:sp>
        <p:nvSpPr>
          <p:cNvPr id="4" name="Slide Number Placeholder 3"/>
          <p:cNvSpPr>
            <a:spLocks noGrp="1"/>
          </p:cNvSpPr>
          <p:nvPr>
            <p:ph type="sldNum" sz="quarter" idx="12"/>
          </p:nvPr>
        </p:nvSpPr>
        <p:spPr/>
        <p:txBody>
          <a:bodyPr/>
          <a:lstStyle>
            <a:lvl1pPr>
              <a:defRPr>
                <a:latin typeface="Times New Roman" pitchFamily="-107" charset="0"/>
                <a:ea typeface="ＭＳ Ｐゴシック" pitchFamily="-107" charset="-128"/>
              </a:defRPr>
            </a:lvl1pPr>
          </a:lstStyle>
          <a:p>
            <a:pPr>
              <a:defRPr/>
            </a:pPr>
            <a:fld id="{BABC96A8-FA60-4781-9D08-CB2473940ADA}" type="slidenum">
              <a:rPr lang="de-DE"/>
              <a:pPr>
                <a:defRPr/>
              </a:pPr>
              <a:t>‹#›</a:t>
            </a:fld>
            <a:endParaRPr lang="de-D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Times New Roman" pitchFamily="-107" charset="0"/>
                <a:ea typeface="ＭＳ Ｐゴシック" pitchFamily="-107" charset="-128"/>
              </a:defRPr>
            </a:lvl1pPr>
          </a:lstStyle>
          <a:p>
            <a:pPr>
              <a:defRPr/>
            </a:pPr>
            <a:r>
              <a:rPr lang="en-GB"/>
              <a:t>SC'08 Austin                      2008-11-19</a:t>
            </a:r>
            <a:endParaRPr lang="de-DE"/>
          </a:p>
        </p:txBody>
      </p:sp>
      <p:sp>
        <p:nvSpPr>
          <p:cNvPr id="6" name="Footer Placeholder 5"/>
          <p:cNvSpPr>
            <a:spLocks noGrp="1"/>
          </p:cNvSpPr>
          <p:nvPr>
            <p:ph type="ftr" sz="quarter" idx="11"/>
          </p:nvPr>
        </p:nvSpPr>
        <p:spPr/>
        <p:txBody>
          <a:bodyPr/>
          <a:lstStyle>
            <a:lvl1pPr>
              <a:defRPr>
                <a:latin typeface="Times New Roman" pitchFamily="-107" charset="0"/>
                <a:ea typeface="ＭＳ Ｐゴシック" pitchFamily="-107" charset="-128"/>
              </a:defRPr>
            </a:lvl1pPr>
          </a:lstStyle>
          <a:p>
            <a:pPr>
              <a:defRPr/>
            </a:pPr>
            <a:r>
              <a:rPr lang="de-DE"/>
              <a:t>Andreas Schott, DEISA </a:t>
            </a:r>
          </a:p>
        </p:txBody>
      </p:sp>
      <p:sp>
        <p:nvSpPr>
          <p:cNvPr id="7" name="Slide Number Placeholder 6"/>
          <p:cNvSpPr>
            <a:spLocks noGrp="1"/>
          </p:cNvSpPr>
          <p:nvPr>
            <p:ph type="sldNum" sz="quarter" idx="12"/>
          </p:nvPr>
        </p:nvSpPr>
        <p:spPr/>
        <p:txBody>
          <a:bodyPr/>
          <a:lstStyle>
            <a:lvl1pPr>
              <a:defRPr>
                <a:latin typeface="Times New Roman" pitchFamily="-107" charset="0"/>
                <a:ea typeface="ＭＳ Ｐゴシック" pitchFamily="-107" charset="-128"/>
              </a:defRPr>
            </a:lvl1pPr>
          </a:lstStyle>
          <a:p>
            <a:pPr>
              <a:defRPr/>
            </a:pPr>
            <a:fld id="{8D3E1B00-2B3E-4EEE-81A2-E2B8DBB34055}" type="slidenum">
              <a:rPr lang="de-DE"/>
              <a:pPr>
                <a:defRPr/>
              </a:pPr>
              <a:t>‹#›</a:t>
            </a:fld>
            <a:endParaRPr lang="de-D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Times New Roman" pitchFamily="-107" charset="0"/>
                <a:ea typeface="ＭＳ Ｐゴシック" pitchFamily="-107" charset="-128"/>
              </a:defRPr>
            </a:lvl1pPr>
          </a:lstStyle>
          <a:p>
            <a:pPr>
              <a:defRPr/>
            </a:pPr>
            <a:r>
              <a:rPr lang="en-GB"/>
              <a:t>SC'08 Austin                      2008-11-19</a:t>
            </a:r>
            <a:endParaRPr lang="de-DE"/>
          </a:p>
        </p:txBody>
      </p:sp>
      <p:sp>
        <p:nvSpPr>
          <p:cNvPr id="6" name="Footer Placeholder 5"/>
          <p:cNvSpPr>
            <a:spLocks noGrp="1"/>
          </p:cNvSpPr>
          <p:nvPr>
            <p:ph type="ftr" sz="quarter" idx="11"/>
          </p:nvPr>
        </p:nvSpPr>
        <p:spPr/>
        <p:txBody>
          <a:bodyPr/>
          <a:lstStyle>
            <a:lvl1pPr>
              <a:defRPr>
                <a:latin typeface="Times New Roman" pitchFamily="-107" charset="0"/>
                <a:ea typeface="ＭＳ Ｐゴシック" pitchFamily="-107" charset="-128"/>
              </a:defRPr>
            </a:lvl1pPr>
          </a:lstStyle>
          <a:p>
            <a:pPr>
              <a:defRPr/>
            </a:pPr>
            <a:r>
              <a:rPr lang="de-DE"/>
              <a:t>Andreas Schott, DEISA </a:t>
            </a:r>
          </a:p>
        </p:txBody>
      </p:sp>
      <p:sp>
        <p:nvSpPr>
          <p:cNvPr id="7" name="Slide Number Placeholder 6"/>
          <p:cNvSpPr>
            <a:spLocks noGrp="1"/>
          </p:cNvSpPr>
          <p:nvPr>
            <p:ph type="sldNum" sz="quarter" idx="12"/>
          </p:nvPr>
        </p:nvSpPr>
        <p:spPr/>
        <p:txBody>
          <a:bodyPr/>
          <a:lstStyle>
            <a:lvl1pPr>
              <a:defRPr>
                <a:latin typeface="Times New Roman" pitchFamily="-107" charset="0"/>
                <a:ea typeface="ＭＳ Ｐゴシック" pitchFamily="-107" charset="-128"/>
              </a:defRPr>
            </a:lvl1pPr>
          </a:lstStyle>
          <a:p>
            <a:pPr>
              <a:defRPr/>
            </a:pPr>
            <a:fld id="{123E5C6E-4B7D-411F-9E6B-ABCB9408C0B8}" type="slidenum">
              <a:rPr lang="de-DE"/>
              <a:pPr>
                <a:defRPr/>
              </a:pPr>
              <a:t>‹#›</a:t>
            </a:fld>
            <a:endParaRPr lang="de-D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Times New Roman" pitchFamily="-107" charset="0"/>
                <a:ea typeface="ＭＳ Ｐゴシック" pitchFamily="-107" charset="-128"/>
              </a:defRPr>
            </a:lvl1pPr>
          </a:lstStyle>
          <a:p>
            <a:pPr>
              <a:defRPr/>
            </a:pPr>
            <a:r>
              <a:rPr lang="en-GB"/>
              <a:t>SC'08 Austin                      2008-11-19</a:t>
            </a:r>
            <a:endParaRPr lang="de-DE"/>
          </a:p>
        </p:txBody>
      </p:sp>
      <p:sp>
        <p:nvSpPr>
          <p:cNvPr id="5" name="Footer Placeholder 4"/>
          <p:cNvSpPr>
            <a:spLocks noGrp="1"/>
          </p:cNvSpPr>
          <p:nvPr>
            <p:ph type="ftr" sz="quarter" idx="11"/>
          </p:nvPr>
        </p:nvSpPr>
        <p:spPr/>
        <p:txBody>
          <a:bodyPr/>
          <a:lstStyle>
            <a:lvl1pPr>
              <a:defRPr>
                <a:latin typeface="Times New Roman" pitchFamily="-107" charset="0"/>
                <a:ea typeface="ＭＳ Ｐゴシック" pitchFamily="-107" charset="-128"/>
              </a:defRPr>
            </a:lvl1pPr>
          </a:lstStyle>
          <a:p>
            <a:pPr>
              <a:defRPr/>
            </a:pPr>
            <a:r>
              <a:rPr lang="de-DE"/>
              <a:t>Andreas Schott, DEISA </a:t>
            </a:r>
          </a:p>
        </p:txBody>
      </p:sp>
      <p:sp>
        <p:nvSpPr>
          <p:cNvPr id="6" name="Slide Number Placeholder 5"/>
          <p:cNvSpPr>
            <a:spLocks noGrp="1"/>
          </p:cNvSpPr>
          <p:nvPr>
            <p:ph type="sldNum" sz="quarter" idx="12"/>
          </p:nvPr>
        </p:nvSpPr>
        <p:spPr/>
        <p:txBody>
          <a:bodyPr/>
          <a:lstStyle>
            <a:lvl1pPr>
              <a:defRPr>
                <a:latin typeface="Times New Roman" pitchFamily="-107" charset="0"/>
                <a:ea typeface="ＭＳ Ｐゴシック" pitchFamily="-107" charset="-128"/>
              </a:defRPr>
            </a:lvl1pPr>
          </a:lstStyle>
          <a:p>
            <a:pPr>
              <a:defRPr/>
            </a:pPr>
            <a:fld id="{AF6BB350-CC5B-4483-ACAC-35C3BDFB6CF4}" type="slidenum">
              <a:rPr lang="de-DE"/>
              <a:pPr>
                <a:defRPr/>
              </a:pPr>
              <a:t>‹#›</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fi-FI"/>
          </a:p>
        </p:txBody>
      </p:sp>
      <p:sp>
        <p:nvSpPr>
          <p:cNvPr id="8" name="Footer Placeholder 7"/>
          <p:cNvSpPr>
            <a:spLocks noGrp="1"/>
          </p:cNvSpPr>
          <p:nvPr>
            <p:ph type="ftr" sz="quarter" idx="11"/>
          </p:nvPr>
        </p:nvSpPr>
        <p:spPr/>
        <p:txBody>
          <a:bodyPr/>
          <a:lstStyle>
            <a:lvl1pPr>
              <a:defRPr/>
            </a:lvl1pPr>
          </a:lstStyle>
          <a:p>
            <a:endParaRPr lang="fi-FI"/>
          </a:p>
        </p:txBody>
      </p:sp>
      <p:sp>
        <p:nvSpPr>
          <p:cNvPr id="9" name="Slide Number Placeholder 8"/>
          <p:cNvSpPr>
            <a:spLocks noGrp="1"/>
          </p:cNvSpPr>
          <p:nvPr>
            <p:ph type="sldNum" sz="quarter" idx="12"/>
          </p:nvPr>
        </p:nvSpPr>
        <p:spPr/>
        <p:txBody>
          <a:bodyPr/>
          <a:lstStyle>
            <a:lvl1pPr>
              <a:defRPr/>
            </a:lvl1pPr>
          </a:lstStyle>
          <a:p>
            <a:fld id="{AC36521E-4BC9-49AB-8165-25BBBD1F71DE}" type="slidenum">
              <a:rPr lang="fi-FI"/>
              <a:pPr/>
              <a:t>‹#›</a:t>
            </a:fld>
            <a:endParaRPr lang="fi-FI"/>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0663" y="274638"/>
            <a:ext cx="1709737" cy="60340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39863" y="274638"/>
            <a:ext cx="4978400" cy="60340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Times New Roman" pitchFamily="-107" charset="0"/>
                <a:ea typeface="ＭＳ Ｐゴシック" pitchFamily="-107" charset="-128"/>
              </a:defRPr>
            </a:lvl1pPr>
          </a:lstStyle>
          <a:p>
            <a:pPr>
              <a:defRPr/>
            </a:pPr>
            <a:r>
              <a:rPr lang="en-GB"/>
              <a:t>SC'08 Austin                      2008-11-19</a:t>
            </a:r>
            <a:endParaRPr lang="de-DE"/>
          </a:p>
        </p:txBody>
      </p:sp>
      <p:sp>
        <p:nvSpPr>
          <p:cNvPr id="5" name="Footer Placeholder 4"/>
          <p:cNvSpPr>
            <a:spLocks noGrp="1"/>
          </p:cNvSpPr>
          <p:nvPr>
            <p:ph type="ftr" sz="quarter" idx="11"/>
          </p:nvPr>
        </p:nvSpPr>
        <p:spPr/>
        <p:txBody>
          <a:bodyPr/>
          <a:lstStyle>
            <a:lvl1pPr>
              <a:defRPr>
                <a:latin typeface="Times New Roman" pitchFamily="-107" charset="0"/>
                <a:ea typeface="ＭＳ Ｐゴシック" pitchFamily="-107" charset="-128"/>
              </a:defRPr>
            </a:lvl1pPr>
          </a:lstStyle>
          <a:p>
            <a:pPr>
              <a:defRPr/>
            </a:pPr>
            <a:r>
              <a:rPr lang="de-DE"/>
              <a:t>Andreas Schott, DEISA </a:t>
            </a:r>
          </a:p>
        </p:txBody>
      </p:sp>
      <p:sp>
        <p:nvSpPr>
          <p:cNvPr id="6" name="Slide Number Placeholder 5"/>
          <p:cNvSpPr>
            <a:spLocks noGrp="1"/>
          </p:cNvSpPr>
          <p:nvPr>
            <p:ph type="sldNum" sz="quarter" idx="12"/>
          </p:nvPr>
        </p:nvSpPr>
        <p:spPr/>
        <p:txBody>
          <a:bodyPr/>
          <a:lstStyle>
            <a:lvl1pPr>
              <a:defRPr>
                <a:latin typeface="Times New Roman" pitchFamily="-107" charset="0"/>
                <a:ea typeface="ＭＳ Ｐゴシック" pitchFamily="-107" charset="-128"/>
              </a:defRPr>
            </a:lvl1pPr>
          </a:lstStyle>
          <a:p>
            <a:pPr>
              <a:defRPr/>
            </a:pPr>
            <a:fld id="{2F7258CB-6009-4C25-9B68-E6FB14D1533A}" type="slidenum">
              <a:rPr lang="de-DE"/>
              <a:pPr>
                <a:defRPr/>
              </a:pPr>
              <a:t>‹#›</a:t>
            </a:fld>
            <a:endParaRPr lang="de-D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439863" y="274638"/>
            <a:ext cx="5688012" cy="95885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439863" y="1600200"/>
            <a:ext cx="3343275" cy="2278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35538" y="1600200"/>
            <a:ext cx="3344862" cy="2278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439863" y="4030663"/>
            <a:ext cx="3343275" cy="2278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935538" y="4030663"/>
            <a:ext cx="3344862" cy="2278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Times New Roman" pitchFamily="-107" charset="0"/>
                <a:ea typeface="ＭＳ Ｐゴシック" pitchFamily="-107" charset="-128"/>
              </a:defRPr>
            </a:lvl1pPr>
          </a:lstStyle>
          <a:p>
            <a:pPr>
              <a:defRPr/>
            </a:pPr>
            <a:r>
              <a:rPr lang="en-GB"/>
              <a:t>SC'08 Austin                      2008-11-19</a:t>
            </a:r>
            <a:endParaRPr lang="de-DE"/>
          </a:p>
        </p:txBody>
      </p:sp>
      <p:sp>
        <p:nvSpPr>
          <p:cNvPr id="8" name="Footer Placeholder 7"/>
          <p:cNvSpPr>
            <a:spLocks noGrp="1"/>
          </p:cNvSpPr>
          <p:nvPr>
            <p:ph type="ftr" sz="quarter" idx="11"/>
          </p:nvPr>
        </p:nvSpPr>
        <p:spPr/>
        <p:txBody>
          <a:bodyPr/>
          <a:lstStyle>
            <a:lvl1pPr>
              <a:defRPr>
                <a:latin typeface="Times New Roman" pitchFamily="-107" charset="0"/>
                <a:ea typeface="ＭＳ Ｐゴシック" pitchFamily="-107" charset="-128"/>
              </a:defRPr>
            </a:lvl1pPr>
          </a:lstStyle>
          <a:p>
            <a:pPr>
              <a:defRPr/>
            </a:pPr>
            <a:r>
              <a:rPr lang="de-DE"/>
              <a:t>Andreas Schott, DEISA </a:t>
            </a:r>
          </a:p>
        </p:txBody>
      </p:sp>
      <p:sp>
        <p:nvSpPr>
          <p:cNvPr id="9" name="Slide Number Placeholder 8"/>
          <p:cNvSpPr>
            <a:spLocks noGrp="1"/>
          </p:cNvSpPr>
          <p:nvPr>
            <p:ph type="sldNum" sz="quarter" idx="12"/>
          </p:nvPr>
        </p:nvSpPr>
        <p:spPr/>
        <p:txBody>
          <a:bodyPr/>
          <a:lstStyle>
            <a:lvl1pPr>
              <a:defRPr>
                <a:latin typeface="Times New Roman" pitchFamily="-107" charset="0"/>
                <a:ea typeface="ＭＳ Ｐゴシック" pitchFamily="-107" charset="-128"/>
              </a:defRPr>
            </a:lvl1pPr>
          </a:lstStyle>
          <a:p>
            <a:pPr>
              <a:defRPr/>
            </a:pPr>
            <a:fld id="{96A0C274-B99C-4389-9D40-DAB8C436DC9B}" type="slidenum">
              <a:rPr lang="de-DE"/>
              <a:pPr>
                <a:defRPr/>
              </a:pPr>
              <a:t>‹#›</a:t>
            </a:fld>
            <a:endParaRPr lang="de-D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439863" y="274638"/>
            <a:ext cx="6840537" cy="60340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p:txBody>
          <a:bodyPr/>
          <a:lstStyle>
            <a:lvl1pPr>
              <a:defRPr>
                <a:latin typeface="Times New Roman" pitchFamily="-107" charset="0"/>
                <a:ea typeface="ＭＳ Ｐゴシック" pitchFamily="-107" charset="-128"/>
              </a:defRPr>
            </a:lvl1pPr>
          </a:lstStyle>
          <a:p>
            <a:pPr>
              <a:defRPr/>
            </a:pPr>
            <a:r>
              <a:rPr lang="en-GB"/>
              <a:t>SC'08 Austin                      2008-11-19</a:t>
            </a:r>
            <a:endParaRPr lang="de-DE"/>
          </a:p>
        </p:txBody>
      </p:sp>
      <p:sp>
        <p:nvSpPr>
          <p:cNvPr id="4" name="Footer Placeholder 3"/>
          <p:cNvSpPr>
            <a:spLocks noGrp="1"/>
          </p:cNvSpPr>
          <p:nvPr>
            <p:ph type="ftr" sz="quarter" idx="11"/>
          </p:nvPr>
        </p:nvSpPr>
        <p:spPr/>
        <p:txBody>
          <a:bodyPr/>
          <a:lstStyle>
            <a:lvl1pPr>
              <a:defRPr>
                <a:latin typeface="Times New Roman" pitchFamily="-107" charset="0"/>
                <a:ea typeface="ＭＳ Ｐゴシック" pitchFamily="-107" charset="-128"/>
              </a:defRPr>
            </a:lvl1pPr>
          </a:lstStyle>
          <a:p>
            <a:pPr>
              <a:defRPr/>
            </a:pPr>
            <a:r>
              <a:rPr lang="de-DE"/>
              <a:t>Andreas Schott, DEISA </a:t>
            </a:r>
          </a:p>
        </p:txBody>
      </p:sp>
      <p:sp>
        <p:nvSpPr>
          <p:cNvPr id="5" name="Slide Number Placeholder 4"/>
          <p:cNvSpPr>
            <a:spLocks noGrp="1"/>
          </p:cNvSpPr>
          <p:nvPr>
            <p:ph type="sldNum" sz="quarter" idx="12"/>
          </p:nvPr>
        </p:nvSpPr>
        <p:spPr/>
        <p:txBody>
          <a:bodyPr/>
          <a:lstStyle>
            <a:lvl1pPr>
              <a:defRPr>
                <a:latin typeface="Times New Roman" pitchFamily="-107" charset="0"/>
                <a:ea typeface="ＭＳ Ｐゴシック" pitchFamily="-107" charset="-128"/>
              </a:defRPr>
            </a:lvl1pPr>
          </a:lstStyle>
          <a:p>
            <a:pPr>
              <a:defRPr/>
            </a:pPr>
            <a:fld id="{27786192-EAC4-418A-ADE0-D76F0EECD698}" type="slidenum">
              <a:rPr lang="de-DE"/>
              <a:pPr>
                <a:defRPr/>
              </a:pPr>
              <a:t>‹#›</a:t>
            </a:fld>
            <a:endParaRPr lang="de-D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6715125"/>
            <a:ext cx="4572000" cy="142875"/>
          </a:xfrm>
          <a:prstGeom prst="rect">
            <a:avLst/>
          </a:prstGeom>
          <a:solidFill>
            <a:srgbClr val="2A7B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ts val="0"/>
              </a:spcBef>
              <a:spcAft>
                <a:spcPts val="0"/>
              </a:spcAft>
              <a:buFont typeface="Wingdings" pitchFamily="2" charset="2"/>
              <a:buChar char="Ø"/>
              <a:defRPr/>
            </a:pPr>
            <a:endParaRPr lang="fi-FI">
              <a:solidFill>
                <a:srgbClr val="FFFFFF"/>
              </a:solidFill>
            </a:endParaRPr>
          </a:p>
        </p:txBody>
      </p:sp>
      <p:sp>
        <p:nvSpPr>
          <p:cNvPr id="5" name="Rectangle 4"/>
          <p:cNvSpPr/>
          <p:nvPr/>
        </p:nvSpPr>
        <p:spPr>
          <a:xfrm>
            <a:off x="4572000" y="6715125"/>
            <a:ext cx="4572000" cy="142875"/>
          </a:xfrm>
          <a:prstGeom prst="rect">
            <a:avLst/>
          </a:prstGeom>
          <a:solidFill>
            <a:srgbClr val="9913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ts val="0"/>
              </a:spcBef>
              <a:spcAft>
                <a:spcPts val="0"/>
              </a:spcAft>
              <a:buFont typeface="Wingdings" pitchFamily="2" charset="2"/>
              <a:buChar char="Ø"/>
              <a:defRPr/>
            </a:pPr>
            <a:endParaRPr lang="fi-FI">
              <a:solidFill>
                <a:srgbClr val="FFFFFF"/>
              </a:solidFill>
            </a:endParaRPr>
          </a:p>
        </p:txBody>
      </p:sp>
      <p:sp>
        <p:nvSpPr>
          <p:cNvPr id="6" name="Rectangle 5"/>
          <p:cNvSpPr/>
          <p:nvPr/>
        </p:nvSpPr>
        <p:spPr>
          <a:xfrm>
            <a:off x="0" y="0"/>
            <a:ext cx="4572000" cy="142875"/>
          </a:xfrm>
          <a:prstGeom prst="rect">
            <a:avLst/>
          </a:prstGeom>
          <a:solidFill>
            <a:srgbClr val="9913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ts val="0"/>
              </a:spcBef>
              <a:spcAft>
                <a:spcPts val="0"/>
              </a:spcAft>
              <a:buFont typeface="Wingdings" pitchFamily="2" charset="2"/>
              <a:buChar char="Ø"/>
              <a:defRPr/>
            </a:pPr>
            <a:endParaRPr lang="fi-FI">
              <a:solidFill>
                <a:srgbClr val="FFFFFF"/>
              </a:solidFill>
            </a:endParaRPr>
          </a:p>
        </p:txBody>
      </p:sp>
      <p:sp>
        <p:nvSpPr>
          <p:cNvPr id="7" name="Rectangle 6"/>
          <p:cNvSpPr/>
          <p:nvPr/>
        </p:nvSpPr>
        <p:spPr>
          <a:xfrm>
            <a:off x="4572000" y="0"/>
            <a:ext cx="4572000" cy="142875"/>
          </a:xfrm>
          <a:prstGeom prst="rect">
            <a:avLst/>
          </a:prstGeom>
          <a:solidFill>
            <a:srgbClr val="0082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ts val="0"/>
              </a:spcBef>
              <a:spcAft>
                <a:spcPts val="0"/>
              </a:spcAft>
              <a:buFont typeface="Wingdings" pitchFamily="2" charset="2"/>
              <a:buChar char="Ø"/>
              <a:defRPr/>
            </a:pPr>
            <a:endParaRPr lang="fi-FI">
              <a:solidFill>
                <a:srgbClr val="FFFFFF"/>
              </a:solidFill>
            </a:endParaRPr>
          </a:p>
        </p:txBody>
      </p:sp>
      <p:pic>
        <p:nvPicPr>
          <p:cNvPr id="8" name="Picture 11" descr="bannerikuva-logo.png"/>
          <p:cNvPicPr>
            <a:picLocks noChangeAspect="1"/>
          </p:cNvPicPr>
          <p:nvPr/>
        </p:nvPicPr>
        <p:blipFill>
          <a:blip r:embed="rId2" cstate="print"/>
          <a:srcRect/>
          <a:stretch>
            <a:fillRect/>
          </a:stretch>
        </p:blipFill>
        <p:spPr bwMode="auto">
          <a:xfrm>
            <a:off x="0" y="142875"/>
            <a:ext cx="9144000" cy="1096963"/>
          </a:xfrm>
          <a:prstGeom prst="rect">
            <a:avLst/>
          </a:prstGeom>
          <a:noFill/>
          <a:ln w="9525">
            <a:noFill/>
            <a:miter lim="800000"/>
            <a:headEnd/>
            <a:tailEnd/>
          </a:ln>
        </p:spPr>
      </p:pic>
      <p:sp>
        <p:nvSpPr>
          <p:cNvPr id="9" name="TextBox 8"/>
          <p:cNvSpPr txBox="1"/>
          <p:nvPr/>
        </p:nvSpPr>
        <p:spPr>
          <a:xfrm>
            <a:off x="0" y="6215063"/>
            <a:ext cx="9144000" cy="461962"/>
          </a:xfrm>
          <a:prstGeom prst="rect">
            <a:avLst/>
          </a:prstGeom>
          <a:noFill/>
        </p:spPr>
        <p:txBody>
          <a:bodyPr>
            <a:spAutoFit/>
          </a:bodyPr>
          <a:lstStyle/>
          <a:p>
            <a:pPr algn="ctr">
              <a:lnSpc>
                <a:spcPct val="90000"/>
              </a:lnSpc>
              <a:spcBef>
                <a:spcPct val="20000"/>
              </a:spcBef>
              <a:buFont typeface="Wingdings" pitchFamily="2" charset="2"/>
              <a:buNone/>
              <a:defRPr/>
            </a:pPr>
            <a:r>
              <a:rPr lang="fi-FI" sz="1200" dirty="0">
                <a:solidFill>
                  <a:srgbClr val="008292"/>
                </a:solidFill>
              </a:rPr>
              <a:t>CSC – Tieteen tietotekniikan keskus Oy </a:t>
            </a:r>
          </a:p>
          <a:p>
            <a:pPr algn="ctr">
              <a:lnSpc>
                <a:spcPct val="90000"/>
              </a:lnSpc>
              <a:spcBef>
                <a:spcPct val="20000"/>
              </a:spcBef>
              <a:buFont typeface="Wingdings" pitchFamily="2" charset="2"/>
              <a:buNone/>
              <a:defRPr/>
            </a:pPr>
            <a:r>
              <a:rPr lang="fi-FI" sz="1200" dirty="0">
                <a:solidFill>
                  <a:srgbClr val="008292"/>
                </a:solidFill>
              </a:rPr>
              <a:t>CSC – IT Center for Science Ltd.</a:t>
            </a:r>
          </a:p>
        </p:txBody>
      </p:sp>
      <p:sp>
        <p:nvSpPr>
          <p:cNvPr id="10" name="Rectangle 7"/>
          <p:cNvSpPr>
            <a:spLocks noChangeArrowheads="1"/>
          </p:cNvSpPr>
          <p:nvPr/>
        </p:nvSpPr>
        <p:spPr bwMode="auto">
          <a:xfrm>
            <a:off x="9396413" y="260350"/>
            <a:ext cx="1657350" cy="288925"/>
          </a:xfrm>
          <a:prstGeom prst="rect">
            <a:avLst/>
          </a:prstGeom>
          <a:noFill/>
          <a:ln w="9525">
            <a:solidFill>
              <a:srgbClr val="FF0000"/>
            </a:solidFill>
            <a:miter lim="800000"/>
            <a:headEnd/>
            <a:tailEnd/>
          </a:ln>
          <a:effectLst/>
        </p:spPr>
        <p:txBody>
          <a:bodyPr wrap="none" anchor="ctr"/>
          <a:lstStyle/>
          <a:p>
            <a:pPr algn="ctr">
              <a:lnSpc>
                <a:spcPct val="90000"/>
              </a:lnSpc>
              <a:spcBef>
                <a:spcPct val="20000"/>
              </a:spcBef>
              <a:buFont typeface="Wingdings" pitchFamily="2" charset="2"/>
              <a:buChar char="Ø"/>
              <a:defRPr/>
            </a:pPr>
            <a:r>
              <a:rPr lang="fi-FI" sz="1400" b="1">
                <a:solidFill>
                  <a:srgbClr val="FF3300"/>
                </a:solidFill>
                <a:latin typeface="Univers" pitchFamily="34" charset="0"/>
              </a:rPr>
              <a:t>Luottamuksellinen</a:t>
            </a:r>
            <a:endParaRPr lang="fi-FI" sz="2400">
              <a:solidFill>
                <a:srgbClr val="000000"/>
              </a:solidFill>
              <a:latin typeface="Times New Roman" pitchFamily="18" charset="0"/>
            </a:endParaRPr>
          </a:p>
        </p:txBody>
      </p:sp>
      <p:sp>
        <p:nvSpPr>
          <p:cNvPr id="11" name="Text Box 10"/>
          <p:cNvSpPr txBox="1">
            <a:spLocks noChangeArrowheads="1"/>
          </p:cNvSpPr>
          <p:nvPr/>
        </p:nvSpPr>
        <p:spPr bwMode="auto">
          <a:xfrm>
            <a:off x="1692275" y="7100888"/>
            <a:ext cx="6264275" cy="1433512"/>
          </a:xfrm>
          <a:prstGeom prst="rect">
            <a:avLst/>
          </a:prstGeom>
          <a:noFill/>
          <a:ln w="9525">
            <a:noFill/>
            <a:miter lim="800000"/>
            <a:headEnd/>
            <a:tailEnd/>
          </a:ln>
          <a:effectLst/>
        </p:spPr>
        <p:txBody>
          <a:bodyPr>
            <a:spAutoFit/>
          </a:bodyPr>
          <a:lstStyle/>
          <a:p>
            <a:pPr algn="ctr">
              <a:lnSpc>
                <a:spcPct val="90000"/>
              </a:lnSpc>
              <a:spcBef>
                <a:spcPct val="20000"/>
              </a:spcBef>
              <a:buFont typeface="Wingdings" pitchFamily="2" charset="2"/>
              <a:buChar char="Ø"/>
              <a:defRPr/>
            </a:pPr>
            <a:r>
              <a:rPr lang="fi-FI" sz="8800" b="1">
                <a:solidFill>
                  <a:srgbClr val="99CC00"/>
                </a:solidFill>
              </a:rPr>
              <a:t>LUONNOS</a:t>
            </a:r>
            <a:endParaRPr lang="en-US" sz="8800" b="1">
              <a:solidFill>
                <a:srgbClr val="99CC00"/>
              </a:solidFill>
            </a:endParaRPr>
          </a:p>
        </p:txBody>
      </p:sp>
      <p:sp>
        <p:nvSpPr>
          <p:cNvPr id="89090" name="Rectangle 2"/>
          <p:cNvSpPr>
            <a:spLocks noGrp="1" noChangeArrowheads="1"/>
          </p:cNvSpPr>
          <p:nvPr>
            <p:ph type="ctrTitle"/>
          </p:nvPr>
        </p:nvSpPr>
        <p:spPr>
          <a:xfrm>
            <a:off x="685800" y="2130425"/>
            <a:ext cx="7772400" cy="1470025"/>
          </a:xfrm>
        </p:spPr>
        <p:txBody>
          <a:bodyPr/>
          <a:lstStyle>
            <a:lvl1pPr algn="ctr">
              <a:defRPr/>
            </a:lvl1pPr>
          </a:lstStyle>
          <a:p>
            <a:r>
              <a:rPr lang="en-US" dirty="0" smtClean="0"/>
              <a:t>Click to edit Master title style</a:t>
            </a:r>
            <a:endParaRPr lang="fi-FI" dirty="0"/>
          </a:p>
        </p:txBody>
      </p:sp>
      <p:sp>
        <p:nvSpPr>
          <p:cNvPr id="89091" name="Rectangle 3"/>
          <p:cNvSpPr>
            <a:spLocks noGrp="1" noChangeArrowheads="1"/>
          </p:cNvSpPr>
          <p:nvPr>
            <p:ph type="subTitle" idx="1"/>
          </p:nvPr>
        </p:nvSpPr>
        <p:spPr>
          <a:xfrm>
            <a:off x="1371600" y="3886200"/>
            <a:ext cx="6400800" cy="1752600"/>
          </a:xfrm>
        </p:spPr>
        <p:txBody>
          <a:bodyPr/>
          <a:lstStyle>
            <a:lvl1pPr marL="0" indent="0" algn="ctr">
              <a:buFontTx/>
              <a:buNone/>
              <a:defRPr sz="2400"/>
            </a:lvl1pPr>
          </a:lstStyle>
          <a:p>
            <a:r>
              <a:rPr lang="en-US" smtClean="0"/>
              <a:t>Click to edit Master subtitle style</a:t>
            </a:r>
            <a:endParaRPr lang="fi-FI"/>
          </a:p>
        </p:txBody>
      </p:sp>
      <p:sp>
        <p:nvSpPr>
          <p:cNvPr id="12" name="Rectangle 4"/>
          <p:cNvSpPr>
            <a:spLocks noGrp="1" noChangeArrowheads="1"/>
          </p:cNvSpPr>
          <p:nvPr>
            <p:ph type="dt" sz="half" idx="10"/>
          </p:nvPr>
        </p:nvSpPr>
        <p:spPr/>
        <p:txBody>
          <a:bodyPr/>
          <a:lstStyle>
            <a:lvl1pPr>
              <a:buNone/>
              <a:defRPr smtClean="0"/>
            </a:lvl1pPr>
          </a:lstStyle>
          <a:p>
            <a:pPr>
              <a:defRPr/>
            </a:pPr>
            <a:fld id="{84578C10-2B4F-490F-8D68-EF966CB59DD7}" type="datetime1">
              <a:rPr lang="fi-FI">
                <a:solidFill>
                  <a:srgbClr val="000000"/>
                </a:solidFill>
              </a:rPr>
              <a:pPr>
                <a:defRPr/>
              </a:pPr>
              <a:t>25.10.2011</a:t>
            </a:fld>
            <a:endParaRPr lang="en-US">
              <a:solidFill>
                <a:srgbClr val="000000"/>
              </a:solidFill>
            </a:endParaRPr>
          </a:p>
        </p:txBody>
      </p:sp>
      <p:sp>
        <p:nvSpPr>
          <p:cNvPr id="13" name="Rectangle 5"/>
          <p:cNvSpPr>
            <a:spLocks noGrp="1" noChangeArrowheads="1"/>
          </p:cNvSpPr>
          <p:nvPr>
            <p:ph type="ftr" sz="quarter" idx="11"/>
          </p:nvPr>
        </p:nvSpPr>
        <p:spPr/>
        <p:txBody>
          <a:bodyPr/>
          <a:lstStyle>
            <a:lvl1pPr>
              <a:buNone/>
              <a:defRPr dirty="0"/>
            </a:lvl1pPr>
          </a:lstStyle>
          <a:p>
            <a:pPr>
              <a:defRPr/>
            </a:pPr>
            <a:endParaRPr lang="fi-FI">
              <a:solidFill>
                <a:srgbClr val="000000"/>
              </a:solidFill>
            </a:endParaRPr>
          </a:p>
        </p:txBody>
      </p:sp>
      <p:sp>
        <p:nvSpPr>
          <p:cNvPr id="14" name="Rectangle 6"/>
          <p:cNvSpPr>
            <a:spLocks noGrp="1" noChangeArrowheads="1"/>
          </p:cNvSpPr>
          <p:nvPr>
            <p:ph type="sldNum" sz="quarter" idx="12"/>
          </p:nvPr>
        </p:nvSpPr>
        <p:spPr/>
        <p:txBody>
          <a:bodyPr/>
          <a:lstStyle>
            <a:lvl1pPr>
              <a:buNone/>
              <a:defRPr smtClean="0"/>
            </a:lvl1pPr>
          </a:lstStyle>
          <a:p>
            <a:pPr>
              <a:defRPr/>
            </a:pPr>
            <a:fld id="{DB2ECBE7-C027-423F-B1F1-843626F23041}"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ftr" sz="quarter" idx="10"/>
          </p:nvPr>
        </p:nvSpPr>
        <p:spPr/>
        <p:txBody>
          <a:bodyPr/>
          <a:lstStyle>
            <a:lvl1pPr>
              <a:buNone/>
              <a:defRPr dirty="0"/>
            </a:lvl1pPr>
          </a:lstStyle>
          <a:p>
            <a:pPr>
              <a:defRPr/>
            </a:pPr>
            <a:endParaRPr lang="fi-FI">
              <a:solidFill>
                <a:srgbClr val="000000"/>
              </a:solidFill>
            </a:endParaRPr>
          </a:p>
        </p:txBody>
      </p:sp>
      <p:sp>
        <p:nvSpPr>
          <p:cNvPr id="5" name="Rectangle 6"/>
          <p:cNvSpPr>
            <a:spLocks noGrp="1" noChangeArrowheads="1"/>
          </p:cNvSpPr>
          <p:nvPr>
            <p:ph type="sldNum" sz="quarter" idx="11"/>
          </p:nvPr>
        </p:nvSpPr>
        <p:spPr/>
        <p:txBody>
          <a:bodyPr/>
          <a:lstStyle>
            <a:lvl1pPr>
              <a:buFont typeface="Wingdings" pitchFamily="2" charset="2"/>
              <a:buNone/>
              <a:defRPr smtClean="0"/>
            </a:lvl1pPr>
          </a:lstStyle>
          <a:p>
            <a:pPr>
              <a:defRPr/>
            </a:pPr>
            <a:fld id="{2154FCEB-427E-492D-A2A5-B09C747E00C7}" type="slidenum">
              <a:rPr lang="en-US">
                <a:solidFill>
                  <a:srgbClr val="000000"/>
                </a:solidFill>
              </a:rPr>
              <a:pPr>
                <a:defRPr/>
              </a:pPr>
              <a:t>‹#›</a:t>
            </a:fld>
            <a:endParaRPr lang="en-US" dirty="0">
              <a:solidFill>
                <a:srgbClr val="000000"/>
              </a:solidFill>
            </a:endParaRPr>
          </a:p>
        </p:txBody>
      </p:sp>
      <p:sp>
        <p:nvSpPr>
          <p:cNvPr id="6" name="Rectangle 4"/>
          <p:cNvSpPr>
            <a:spLocks noGrp="1" noChangeArrowheads="1"/>
          </p:cNvSpPr>
          <p:nvPr>
            <p:ph type="dt" sz="half" idx="12"/>
          </p:nvPr>
        </p:nvSpPr>
        <p:spPr/>
        <p:txBody>
          <a:bodyPr/>
          <a:lstStyle>
            <a:lvl1pPr>
              <a:buFont typeface="Wingdings" pitchFamily="2" charset="2"/>
              <a:buNone/>
              <a:defRPr smtClean="0"/>
            </a:lvl1pPr>
          </a:lstStyle>
          <a:p>
            <a:pPr>
              <a:defRPr/>
            </a:pPr>
            <a:fld id="{C321F74D-7968-49F0-91BD-83CB843CB034}" type="datetime1">
              <a:rPr lang="fi-FI">
                <a:solidFill>
                  <a:srgbClr val="000000"/>
                </a:solidFill>
              </a:rPr>
              <a:pPr>
                <a:defRPr/>
              </a:pPr>
              <a:t>25.10.2011</a:t>
            </a:fld>
            <a:endParaRPr lang="en-US" dirty="0">
              <a:solidFill>
                <a:srgbClr val="000000"/>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536ABE13-1FE0-4D70-A9E9-29010FAB030E}" type="datetime1">
              <a:rPr lang="fi-FI">
                <a:solidFill>
                  <a:srgbClr val="000000"/>
                </a:solidFill>
              </a:rPr>
              <a:pPr>
                <a:defRPr/>
              </a:pPr>
              <a:t>25.10.2011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i-FI">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1BF6923-F84C-48B9-AAF6-A0388B8D4F8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4A8A9F95-2177-4E70-88C9-BC64075E3348}" type="datetime1">
              <a:rPr lang="fi-FI">
                <a:solidFill>
                  <a:srgbClr val="000000"/>
                </a:solidFill>
              </a:rPr>
              <a:pPr>
                <a:defRPr/>
              </a:pPr>
              <a:t>25.10.2011</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i-FI">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8489BD9-1FCD-4DC9-A5FD-BCA22FD28E83}"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44D251F1-D385-4874-9805-C227246242FA}" type="datetime1">
              <a:rPr lang="fi-FI">
                <a:solidFill>
                  <a:srgbClr val="000000"/>
                </a:solidFill>
              </a:rPr>
              <a:pPr>
                <a:defRPr/>
              </a:pPr>
              <a:t>25.10.2011</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fi-FI">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809476F-BCB7-439E-9F9C-3B83B40AF0C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CF72729F-9E1F-408B-A0F4-83165E4CA5F3}" type="datetime1">
              <a:rPr lang="fi-FI">
                <a:solidFill>
                  <a:srgbClr val="000000"/>
                </a:solidFill>
              </a:rPr>
              <a:pPr>
                <a:defRPr/>
              </a:pPr>
              <a:t>25.10.2011</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fi-FI">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23308FE-3E29-428A-93D0-F7C5CBC8051D}"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541535DB-DE82-4C29-AA7C-8B040F2DDB21}" type="datetime1">
              <a:rPr lang="fi-FI">
                <a:solidFill>
                  <a:srgbClr val="000000"/>
                </a:solidFill>
              </a:rPr>
              <a:pPr>
                <a:defRPr/>
              </a:pPr>
              <a:t>25.10.2011</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fi-FI">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EBD314C-A128-4DEB-8722-8CD203920736}"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fi-FI"/>
          </a:p>
        </p:txBody>
      </p:sp>
      <p:sp>
        <p:nvSpPr>
          <p:cNvPr id="4" name="Footer Placeholder 3"/>
          <p:cNvSpPr>
            <a:spLocks noGrp="1"/>
          </p:cNvSpPr>
          <p:nvPr>
            <p:ph type="ftr" sz="quarter" idx="11"/>
          </p:nvPr>
        </p:nvSpPr>
        <p:spPr/>
        <p:txBody>
          <a:bodyPr/>
          <a:lstStyle>
            <a:lvl1pPr>
              <a:defRPr/>
            </a:lvl1pPr>
          </a:lstStyle>
          <a:p>
            <a:endParaRPr lang="fi-FI"/>
          </a:p>
        </p:txBody>
      </p:sp>
      <p:sp>
        <p:nvSpPr>
          <p:cNvPr id="5" name="Slide Number Placeholder 4"/>
          <p:cNvSpPr>
            <a:spLocks noGrp="1"/>
          </p:cNvSpPr>
          <p:nvPr>
            <p:ph type="sldNum" sz="quarter" idx="12"/>
          </p:nvPr>
        </p:nvSpPr>
        <p:spPr/>
        <p:txBody>
          <a:bodyPr/>
          <a:lstStyle>
            <a:lvl1pPr>
              <a:defRPr/>
            </a:lvl1pPr>
          </a:lstStyle>
          <a:p>
            <a:fld id="{07B63773-7BEC-4ADD-8A1E-C3AF2B63CF00}" type="slidenum">
              <a:rPr lang="fi-FI"/>
              <a:pPr/>
              <a:t>‹#›</a:t>
            </a:fld>
            <a:endParaRPr lang="fi-FI"/>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294F7BC-E27B-484C-901F-1C701407933E}" type="datetime1">
              <a:rPr lang="fi-FI">
                <a:solidFill>
                  <a:srgbClr val="000000"/>
                </a:solidFill>
              </a:rPr>
              <a:pPr>
                <a:defRPr/>
              </a:pPr>
              <a:t>25.10.2011</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i-FI">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5AC3DE3-3F18-4EEC-A5FC-7A271E74DE6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54D7FE3-5635-44D7-89B4-9EF4A84DA448}" type="datetime1">
              <a:rPr lang="fi-FI">
                <a:solidFill>
                  <a:srgbClr val="000000"/>
                </a:solidFill>
              </a:rPr>
              <a:pPr>
                <a:defRPr/>
              </a:pPr>
              <a:t>25.10.2011</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i-FI">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363AE77-74AD-4391-A326-119FBDC0BB63}"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E711FD5-F141-4B1F-AFAD-78D87E4785F6}" type="datetime1">
              <a:rPr lang="fi-FI">
                <a:solidFill>
                  <a:srgbClr val="000000"/>
                </a:solidFill>
              </a:rPr>
              <a:pPr>
                <a:defRPr/>
              </a:pPr>
              <a:t>25.10.2011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i-FI">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C1D8DE1-BF43-441D-9A63-48AF5362D9B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82E4659-958E-4C11-8525-950DD2DF3317}" type="datetime1">
              <a:rPr lang="fi-FI">
                <a:solidFill>
                  <a:srgbClr val="000000"/>
                </a:solidFill>
              </a:rPr>
              <a:pPr>
                <a:defRPr/>
              </a:pPr>
              <a:t>25.10.2011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i-FI">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0FF2329-4B97-4345-99CA-40F9486FCE4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chart">
  <p:cSld name="Title and Chart">
    <p:spTree>
      <p:nvGrpSpPr>
        <p:cNvPr id="1" name=""/>
        <p:cNvGrpSpPr/>
        <p:nvPr/>
      </p:nvGrpSpPr>
      <p:grpSpPr>
        <a:xfrm>
          <a:off x="0" y="0"/>
          <a:ext cx="0" cy="0"/>
          <a:chOff x="0" y="0"/>
          <a:chExt cx="0" cy="0"/>
        </a:xfrm>
      </p:grpSpPr>
      <p:sp>
        <p:nvSpPr>
          <p:cNvPr id="4" name="Rectangle 3"/>
          <p:cNvSpPr/>
          <p:nvPr/>
        </p:nvSpPr>
        <p:spPr>
          <a:xfrm>
            <a:off x="0" y="6715125"/>
            <a:ext cx="4572000" cy="142875"/>
          </a:xfrm>
          <a:prstGeom prst="rect">
            <a:avLst/>
          </a:prstGeom>
          <a:solidFill>
            <a:srgbClr val="2A7B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ts val="0"/>
              </a:spcBef>
              <a:spcAft>
                <a:spcPts val="0"/>
              </a:spcAft>
              <a:buFont typeface="Wingdings" pitchFamily="2" charset="2"/>
              <a:buChar char="Ø"/>
              <a:defRPr/>
            </a:pPr>
            <a:endParaRPr lang="fi-FI">
              <a:solidFill>
                <a:srgbClr val="FFFFFF"/>
              </a:solidFill>
            </a:endParaRPr>
          </a:p>
        </p:txBody>
      </p:sp>
      <p:sp>
        <p:nvSpPr>
          <p:cNvPr id="5" name="Rectangle 4"/>
          <p:cNvSpPr/>
          <p:nvPr/>
        </p:nvSpPr>
        <p:spPr>
          <a:xfrm>
            <a:off x="4572000" y="6715125"/>
            <a:ext cx="4572000" cy="142875"/>
          </a:xfrm>
          <a:prstGeom prst="rect">
            <a:avLst/>
          </a:prstGeom>
          <a:solidFill>
            <a:srgbClr val="9913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ts val="0"/>
              </a:spcBef>
              <a:spcAft>
                <a:spcPts val="0"/>
              </a:spcAft>
              <a:buFont typeface="Wingdings" pitchFamily="2" charset="2"/>
              <a:buChar char="Ø"/>
              <a:defRPr/>
            </a:pPr>
            <a:endParaRPr lang="fi-FI">
              <a:solidFill>
                <a:srgbClr val="FFFFFF"/>
              </a:solidFill>
            </a:endParaRPr>
          </a:p>
        </p:txBody>
      </p:sp>
      <p:sp>
        <p:nvSpPr>
          <p:cNvPr id="6" name="Rectangle 5"/>
          <p:cNvSpPr/>
          <p:nvPr/>
        </p:nvSpPr>
        <p:spPr>
          <a:xfrm>
            <a:off x="0" y="0"/>
            <a:ext cx="4572000" cy="142875"/>
          </a:xfrm>
          <a:prstGeom prst="rect">
            <a:avLst/>
          </a:prstGeom>
          <a:solidFill>
            <a:srgbClr val="9913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ts val="0"/>
              </a:spcBef>
              <a:spcAft>
                <a:spcPts val="0"/>
              </a:spcAft>
              <a:buFont typeface="Wingdings" pitchFamily="2" charset="2"/>
              <a:buChar char="Ø"/>
              <a:defRPr/>
            </a:pPr>
            <a:endParaRPr lang="fi-FI">
              <a:solidFill>
                <a:srgbClr val="FFFFFF"/>
              </a:solidFill>
            </a:endParaRPr>
          </a:p>
        </p:txBody>
      </p:sp>
      <p:sp>
        <p:nvSpPr>
          <p:cNvPr id="7" name="Rectangle 6"/>
          <p:cNvSpPr/>
          <p:nvPr/>
        </p:nvSpPr>
        <p:spPr>
          <a:xfrm>
            <a:off x="4572000" y="0"/>
            <a:ext cx="4572000" cy="142875"/>
          </a:xfrm>
          <a:prstGeom prst="rect">
            <a:avLst/>
          </a:prstGeom>
          <a:solidFill>
            <a:srgbClr val="0082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ts val="0"/>
              </a:spcBef>
              <a:spcAft>
                <a:spcPts val="0"/>
              </a:spcAft>
              <a:buFont typeface="Wingdings" pitchFamily="2" charset="2"/>
              <a:buChar char="Ø"/>
              <a:defRPr/>
            </a:pPr>
            <a:endParaRPr lang="fi-FI">
              <a:solidFill>
                <a:srgbClr val="FFFFFF"/>
              </a:solidFill>
            </a:endParaRPr>
          </a:p>
        </p:txBody>
      </p:sp>
      <p:pic>
        <p:nvPicPr>
          <p:cNvPr id="8" name="Picture 10" descr="cmyklogopiirros.png"/>
          <p:cNvPicPr>
            <a:picLocks noChangeAspect="1"/>
          </p:cNvPicPr>
          <p:nvPr/>
        </p:nvPicPr>
        <p:blipFill>
          <a:blip r:embed="rId2" cstate="print"/>
          <a:srcRect/>
          <a:stretch>
            <a:fillRect/>
          </a:stretch>
        </p:blipFill>
        <p:spPr bwMode="auto">
          <a:xfrm>
            <a:off x="7783513" y="306388"/>
            <a:ext cx="1223962" cy="776287"/>
          </a:xfrm>
          <a:prstGeom prst="rect">
            <a:avLst/>
          </a:prstGeom>
          <a:noFill/>
          <a:ln w="9525">
            <a:noFill/>
            <a:miter lim="800000"/>
            <a:headEnd/>
            <a:tailEnd/>
          </a:ln>
        </p:spPr>
      </p:pic>
      <p:sp>
        <p:nvSpPr>
          <p:cNvPr id="9" name="Rectangle 7"/>
          <p:cNvSpPr>
            <a:spLocks noChangeArrowheads="1"/>
          </p:cNvSpPr>
          <p:nvPr/>
        </p:nvSpPr>
        <p:spPr bwMode="auto">
          <a:xfrm>
            <a:off x="9396413" y="260350"/>
            <a:ext cx="1657350" cy="288925"/>
          </a:xfrm>
          <a:prstGeom prst="rect">
            <a:avLst/>
          </a:prstGeom>
          <a:noFill/>
          <a:ln w="9525">
            <a:solidFill>
              <a:srgbClr val="FF0000"/>
            </a:solidFill>
            <a:miter lim="800000"/>
            <a:headEnd/>
            <a:tailEnd/>
          </a:ln>
          <a:effectLst/>
        </p:spPr>
        <p:txBody>
          <a:bodyPr wrap="none" anchor="ctr"/>
          <a:lstStyle/>
          <a:p>
            <a:pPr algn="ctr">
              <a:lnSpc>
                <a:spcPct val="90000"/>
              </a:lnSpc>
              <a:spcBef>
                <a:spcPct val="20000"/>
              </a:spcBef>
              <a:buFont typeface="Wingdings" pitchFamily="2" charset="2"/>
              <a:buChar char="Ø"/>
              <a:defRPr/>
            </a:pPr>
            <a:r>
              <a:rPr lang="fi-FI" sz="1400" b="1">
                <a:solidFill>
                  <a:srgbClr val="FF3300"/>
                </a:solidFill>
                <a:latin typeface="Univers" pitchFamily="34" charset="0"/>
              </a:rPr>
              <a:t>Luottamuksellinen</a:t>
            </a:r>
            <a:endParaRPr lang="fi-FI" sz="2400">
              <a:solidFill>
                <a:srgbClr val="000000"/>
              </a:solidFill>
              <a:latin typeface="Times New Roman" pitchFamily="18" charset="0"/>
            </a:endParaRPr>
          </a:p>
        </p:txBody>
      </p:sp>
      <p:sp>
        <p:nvSpPr>
          <p:cNvPr id="10" name="Text Box 10"/>
          <p:cNvSpPr txBox="1">
            <a:spLocks noChangeArrowheads="1"/>
          </p:cNvSpPr>
          <p:nvPr/>
        </p:nvSpPr>
        <p:spPr bwMode="auto">
          <a:xfrm>
            <a:off x="1692275" y="7100888"/>
            <a:ext cx="6264275" cy="1433512"/>
          </a:xfrm>
          <a:prstGeom prst="rect">
            <a:avLst/>
          </a:prstGeom>
          <a:noFill/>
          <a:ln w="9525">
            <a:noFill/>
            <a:miter lim="800000"/>
            <a:headEnd/>
            <a:tailEnd/>
          </a:ln>
          <a:effectLst/>
        </p:spPr>
        <p:txBody>
          <a:bodyPr>
            <a:spAutoFit/>
          </a:bodyPr>
          <a:lstStyle/>
          <a:p>
            <a:pPr algn="ctr">
              <a:lnSpc>
                <a:spcPct val="90000"/>
              </a:lnSpc>
              <a:spcBef>
                <a:spcPct val="20000"/>
              </a:spcBef>
              <a:buFont typeface="Wingdings" pitchFamily="2" charset="2"/>
              <a:buChar char="Ø"/>
              <a:defRPr/>
            </a:pPr>
            <a:r>
              <a:rPr lang="fi-FI" sz="8800" b="1">
                <a:solidFill>
                  <a:srgbClr val="99CC00"/>
                </a:solidFill>
              </a:rPr>
              <a:t>LUONNOS</a:t>
            </a:r>
            <a:endParaRPr lang="en-US" sz="8800" b="1">
              <a:solidFill>
                <a:srgbClr val="99CC00"/>
              </a:solidFill>
            </a:endParaRPr>
          </a:p>
        </p:txBody>
      </p:sp>
      <p:sp>
        <p:nvSpPr>
          <p:cNvPr id="11" name="Rectangle 7"/>
          <p:cNvSpPr>
            <a:spLocks noChangeArrowheads="1"/>
          </p:cNvSpPr>
          <p:nvPr userDrawn="1"/>
        </p:nvSpPr>
        <p:spPr bwMode="auto">
          <a:xfrm>
            <a:off x="9396413" y="260350"/>
            <a:ext cx="1657350" cy="288925"/>
          </a:xfrm>
          <a:prstGeom prst="rect">
            <a:avLst/>
          </a:prstGeom>
          <a:noFill/>
          <a:ln w="9525">
            <a:solidFill>
              <a:srgbClr val="FF0000"/>
            </a:solidFill>
            <a:miter lim="800000"/>
            <a:headEnd/>
            <a:tailEnd/>
          </a:ln>
          <a:effectLst/>
        </p:spPr>
        <p:txBody>
          <a:bodyPr wrap="none" anchor="ctr"/>
          <a:lstStyle/>
          <a:p>
            <a:pPr algn="ctr">
              <a:defRPr/>
            </a:pPr>
            <a:r>
              <a:rPr lang="fi-FI" sz="1400" b="1">
                <a:solidFill>
                  <a:srgbClr val="FF3300"/>
                </a:solidFill>
                <a:latin typeface="Univers" pitchFamily="34" charset="0"/>
              </a:rPr>
              <a:t>Luottamuksellinen</a:t>
            </a:r>
            <a:endParaRPr lang="fi-FI" sz="2400">
              <a:solidFill>
                <a:srgbClr val="000000"/>
              </a:solidFill>
              <a:latin typeface="Times New Roman" pitchFamily="18" charset="0"/>
            </a:endParaRPr>
          </a:p>
        </p:txBody>
      </p:sp>
      <p:sp>
        <p:nvSpPr>
          <p:cNvPr id="12" name="Text Box 10"/>
          <p:cNvSpPr txBox="1">
            <a:spLocks noChangeArrowheads="1"/>
          </p:cNvSpPr>
          <p:nvPr userDrawn="1"/>
        </p:nvSpPr>
        <p:spPr bwMode="auto">
          <a:xfrm>
            <a:off x="1692275" y="7100888"/>
            <a:ext cx="6264275" cy="1433512"/>
          </a:xfrm>
          <a:prstGeom prst="rect">
            <a:avLst/>
          </a:prstGeom>
          <a:noFill/>
          <a:ln w="9525">
            <a:noFill/>
            <a:miter lim="800000"/>
            <a:headEnd/>
            <a:tailEnd/>
          </a:ln>
          <a:effectLst/>
        </p:spPr>
        <p:txBody>
          <a:bodyPr>
            <a:spAutoFit/>
          </a:bodyPr>
          <a:lstStyle/>
          <a:p>
            <a:pPr algn="ctr">
              <a:defRPr/>
            </a:pPr>
            <a:r>
              <a:rPr lang="fi-FI" sz="8800" b="1">
                <a:solidFill>
                  <a:srgbClr val="99CC00"/>
                </a:solidFill>
              </a:rPr>
              <a:t>LUONNOS</a:t>
            </a:r>
            <a:endParaRPr lang="en-US" sz="8800" b="1">
              <a:solidFill>
                <a:srgbClr val="99CC00"/>
              </a:solidFill>
            </a:endParaRPr>
          </a:p>
        </p:txBody>
      </p:sp>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6838950" cy="3886200"/>
          </a:xfrm>
        </p:spPr>
        <p:txBody>
          <a:bodyPr/>
          <a:lstStyle/>
          <a:p>
            <a:pPr lvl="0"/>
            <a:endParaRPr lang="en-US" noProof="0" smtClean="0"/>
          </a:p>
        </p:txBody>
      </p:sp>
      <p:sp>
        <p:nvSpPr>
          <p:cNvPr id="13" name="Rectangle 9"/>
          <p:cNvSpPr>
            <a:spLocks noGrp="1" noChangeArrowheads="1"/>
          </p:cNvSpPr>
          <p:nvPr>
            <p:ph type="sldNum" sz="quarter" idx="10"/>
          </p:nvPr>
        </p:nvSpPr>
        <p:spPr/>
        <p:txBody>
          <a:bodyPr/>
          <a:lstStyle>
            <a:lvl1pPr>
              <a:defRPr/>
            </a:lvl1pPr>
          </a:lstStyle>
          <a:p>
            <a:pPr>
              <a:defRPr/>
            </a:pPr>
            <a:fld id="{FF57C9F5-0160-48DD-90CE-AA9062328110}" type="slidenum">
              <a:rPr lang="en-US">
                <a:solidFill>
                  <a:srgbClr val="000000"/>
                </a:solidFill>
              </a:rPr>
              <a:pPr>
                <a:defRPr/>
              </a:pPr>
              <a:t>‹#›</a:t>
            </a:fld>
            <a:endParaRPr lang="en-US">
              <a:solidFill>
                <a:srgbClr val="000000"/>
              </a:solidFill>
            </a:endParaRPr>
          </a:p>
        </p:txBody>
      </p:sp>
      <p:sp>
        <p:nvSpPr>
          <p:cNvPr id="14" name="Rectangle 8"/>
          <p:cNvSpPr>
            <a:spLocks noGrp="1" noChangeArrowheads="1"/>
          </p:cNvSpPr>
          <p:nvPr>
            <p:ph type="dt" sz="half" idx="11"/>
          </p:nvPr>
        </p:nvSpPr>
        <p:spPr/>
        <p:txBody>
          <a:bodyPr/>
          <a:lstStyle>
            <a:lvl1pPr>
              <a:defRPr/>
            </a:lvl1pPr>
          </a:lstStyle>
          <a:p>
            <a:pPr>
              <a:defRPr/>
            </a:pPr>
            <a:fld id="{8E24CCD4-59B9-471B-9511-77D098536E14}" type="datetime1">
              <a:rPr lang="fi-FI">
                <a:solidFill>
                  <a:srgbClr val="000000"/>
                </a:solidFill>
              </a:rPr>
              <a:pPr>
                <a:defRPr/>
              </a:pPr>
              <a:t>25.10.2011</a:t>
            </a:fld>
            <a:endParaRPr lang="en-US">
              <a:solidFill>
                <a:srgbClr val="000000"/>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6755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p:spPr>
        <p:txBody>
          <a:bodyPr/>
          <a:lstStyle>
            <a:lvl1pPr>
              <a:defRPr smtClean="0"/>
            </a:lvl1pPr>
          </a:lstStyle>
          <a:p>
            <a:pPr>
              <a:defRPr/>
            </a:pPr>
            <a:fld id="{F417AC70-CD2C-46D6-B811-03BABEC0EB69}" type="datetime1">
              <a:rPr lang="fi-FI">
                <a:solidFill>
                  <a:srgbClr val="000000"/>
                </a:solidFill>
              </a:rPr>
              <a:pPr>
                <a:defRPr/>
              </a:pPr>
              <a:t>25.10.2011</a:t>
            </a:fld>
            <a:endParaRPr lang="en-US">
              <a:solidFill>
                <a:srgbClr val="000000"/>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pPr>
              <a:defRPr/>
            </a:pPr>
            <a:endParaRPr lang="fi-FI">
              <a:solidFill>
                <a:srgbClr val="000000"/>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smtClean="0"/>
            </a:lvl1pPr>
          </a:lstStyle>
          <a:p>
            <a:pPr>
              <a:defRPr/>
            </a:pPr>
            <a:fld id="{277C7C28-4EF1-439A-89E4-B2C0450F4889}"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8610" name="Rectangle 2"/>
          <p:cNvSpPr>
            <a:spLocks noGrp="1" noChangeArrowheads="1"/>
          </p:cNvSpPr>
          <p:nvPr>
            <p:ph type="ctrTitle"/>
          </p:nvPr>
        </p:nvSpPr>
        <p:spPr>
          <a:xfrm>
            <a:off x="1655763" y="952500"/>
            <a:ext cx="6192837" cy="1971675"/>
          </a:xfrm>
        </p:spPr>
        <p:txBody>
          <a:bodyPr/>
          <a:lstStyle>
            <a:lvl1pPr algn="l">
              <a:defRPr sz="3200"/>
            </a:lvl1pPr>
          </a:lstStyle>
          <a:p>
            <a:r>
              <a:rPr lang="en-US"/>
              <a:t>Title of the presentation</a:t>
            </a:r>
          </a:p>
        </p:txBody>
      </p:sp>
      <p:sp>
        <p:nvSpPr>
          <p:cNvPr id="68611" name="Rectangle 3"/>
          <p:cNvSpPr>
            <a:spLocks noGrp="1" noChangeArrowheads="1"/>
          </p:cNvSpPr>
          <p:nvPr>
            <p:ph type="subTitle" idx="1"/>
          </p:nvPr>
        </p:nvSpPr>
        <p:spPr>
          <a:xfrm>
            <a:off x="1655763" y="3176588"/>
            <a:ext cx="3529012" cy="2195512"/>
          </a:xfrm>
        </p:spPr>
        <p:txBody>
          <a:bodyPr/>
          <a:lstStyle>
            <a:lvl1pPr marL="0" indent="0">
              <a:buFontTx/>
              <a:buNone/>
              <a:defRPr sz="1800">
                <a:solidFill>
                  <a:schemeClr val="accent2"/>
                </a:solidFill>
              </a:defRPr>
            </a:lvl1pPr>
          </a:lstStyle>
          <a:p>
            <a:r>
              <a:rPr lang="en-US"/>
              <a:t>Name</a:t>
            </a:r>
          </a:p>
          <a:p>
            <a:r>
              <a:rPr lang="fi-FI"/>
              <a:t>Other information</a:t>
            </a:r>
            <a:endParaRPr lang="en-US"/>
          </a:p>
        </p:txBody>
      </p:sp>
      <p:pic>
        <p:nvPicPr>
          <p:cNvPr id="68612" name="Picture 4" descr="DEISA_Logo_EPS"/>
          <p:cNvPicPr>
            <a:picLocks noChangeAspect="1" noChangeArrowheads="1"/>
          </p:cNvPicPr>
          <p:nvPr userDrawn="1"/>
        </p:nvPicPr>
        <p:blipFill>
          <a:blip r:embed="rId2" cstate="print"/>
          <a:srcRect/>
          <a:stretch>
            <a:fillRect/>
          </a:stretch>
        </p:blipFill>
        <p:spPr bwMode="auto">
          <a:xfrm>
            <a:off x="7235825" y="44450"/>
            <a:ext cx="1968500" cy="957263"/>
          </a:xfrm>
          <a:prstGeom prst="rect">
            <a:avLst/>
          </a:prstGeom>
          <a:noFill/>
        </p:spPr>
      </p:pic>
      <p:grpSp>
        <p:nvGrpSpPr>
          <p:cNvPr id="2" name="Group 5"/>
          <p:cNvGrpSpPr>
            <a:grpSpLocks/>
          </p:cNvGrpSpPr>
          <p:nvPr userDrawn="1"/>
        </p:nvGrpSpPr>
        <p:grpSpPr bwMode="auto">
          <a:xfrm>
            <a:off x="8424863" y="6057900"/>
            <a:ext cx="549275" cy="608013"/>
            <a:chOff x="992" y="3875"/>
            <a:chExt cx="323" cy="369"/>
          </a:xfrm>
        </p:grpSpPr>
        <p:sp>
          <p:nvSpPr>
            <p:cNvPr id="68614" name="Text Box 6"/>
            <p:cNvSpPr txBox="1">
              <a:spLocks noChangeArrowheads="1"/>
            </p:cNvSpPr>
            <p:nvPr userDrawn="1"/>
          </p:nvSpPr>
          <p:spPr bwMode="auto">
            <a:xfrm>
              <a:off x="992" y="4156"/>
              <a:ext cx="302" cy="88"/>
            </a:xfrm>
            <a:prstGeom prst="rect">
              <a:avLst/>
            </a:prstGeom>
            <a:noFill/>
            <a:ln w="9525">
              <a:noFill/>
              <a:miter lim="800000"/>
              <a:headEnd/>
              <a:tailEnd/>
            </a:ln>
            <a:effectLst/>
          </p:spPr>
          <p:txBody>
            <a:bodyPr wrap="none" lIns="18000" tIns="10800" rIns="18000" bIns="10800">
              <a:spAutoFit/>
            </a:bodyPr>
            <a:lstStyle/>
            <a:p>
              <a:r>
                <a:rPr lang="de-DE" sz="800" smtClean="0">
                  <a:solidFill>
                    <a:srgbClr val="808080"/>
                  </a:solidFill>
                  <a:latin typeface="Helvetica" pitchFamily="34" charset="0"/>
                </a:rPr>
                <a:t>RI-222919</a:t>
              </a:r>
              <a:endParaRPr lang="en-US" sz="800" smtClean="0">
                <a:solidFill>
                  <a:srgbClr val="808080"/>
                </a:solidFill>
              </a:endParaRPr>
            </a:p>
          </p:txBody>
        </p:sp>
        <p:pic>
          <p:nvPicPr>
            <p:cNvPr id="68615" name="Picture 7" descr="FP7-gen-RGB"/>
            <p:cNvPicPr>
              <a:picLocks noChangeAspect="1" noChangeArrowheads="1"/>
            </p:cNvPicPr>
            <p:nvPr userDrawn="1"/>
          </p:nvPicPr>
          <p:blipFill>
            <a:blip r:embed="rId3" cstate="print"/>
            <a:srcRect/>
            <a:stretch>
              <a:fillRect/>
            </a:stretch>
          </p:blipFill>
          <p:spPr bwMode="auto">
            <a:xfrm>
              <a:off x="997" y="3875"/>
              <a:ext cx="318" cy="258"/>
            </a:xfrm>
            <a:prstGeom prst="rect">
              <a:avLst/>
            </a:prstGeom>
            <a:noFill/>
          </p:spPr>
        </p:pic>
      </p:grpSp>
      <p:pic>
        <p:nvPicPr>
          <p:cNvPr id="68616" name="Picture 8" descr="maapallojalogot"/>
          <p:cNvPicPr>
            <a:picLocks noChangeAspect="1" noChangeArrowheads="1"/>
          </p:cNvPicPr>
          <p:nvPr userDrawn="1"/>
        </p:nvPicPr>
        <p:blipFill>
          <a:blip r:embed="rId4" cstate="print"/>
          <a:srcRect/>
          <a:stretch>
            <a:fillRect/>
          </a:stretch>
        </p:blipFill>
        <p:spPr bwMode="auto">
          <a:xfrm>
            <a:off x="3959225" y="3954463"/>
            <a:ext cx="5184775" cy="2908300"/>
          </a:xfrm>
          <a:prstGeom prst="rect">
            <a:avLst/>
          </a:prstGeom>
          <a:noFill/>
        </p:spPr>
      </p:pic>
      <p:pic>
        <p:nvPicPr>
          <p:cNvPr id="68617" name="Picture 9" descr="eu-flag3"/>
          <p:cNvPicPr>
            <a:picLocks noChangeAspect="1" noChangeArrowheads="1"/>
          </p:cNvPicPr>
          <p:nvPr userDrawn="1"/>
        </p:nvPicPr>
        <p:blipFill>
          <a:blip r:embed="rId5" cstate="print"/>
          <a:srcRect/>
          <a:stretch>
            <a:fillRect/>
          </a:stretch>
        </p:blipFill>
        <p:spPr bwMode="auto">
          <a:xfrm>
            <a:off x="3382963" y="6129338"/>
            <a:ext cx="649287" cy="419100"/>
          </a:xfrm>
          <a:prstGeom prst="rect">
            <a:avLst/>
          </a:prstGeom>
          <a:noFill/>
        </p:spPr>
      </p:pic>
      <p:pic>
        <p:nvPicPr>
          <p:cNvPr id="68618" name="Picture 10" descr="e-infrastructure-logo1"/>
          <p:cNvPicPr>
            <a:picLocks noChangeAspect="1" noChangeArrowheads="1"/>
          </p:cNvPicPr>
          <p:nvPr userDrawn="1"/>
        </p:nvPicPr>
        <p:blipFill>
          <a:blip r:embed="rId6" cstate="print"/>
          <a:srcRect/>
          <a:stretch>
            <a:fillRect/>
          </a:stretch>
        </p:blipFill>
        <p:spPr bwMode="auto">
          <a:xfrm>
            <a:off x="2159000" y="6135688"/>
            <a:ext cx="1044575" cy="425450"/>
          </a:xfrm>
          <a:prstGeom prst="rect">
            <a:avLst/>
          </a:prstGeom>
          <a:noFill/>
        </p:spPr>
      </p:pic>
      <p:grpSp>
        <p:nvGrpSpPr>
          <p:cNvPr id="3" name="Group 11"/>
          <p:cNvGrpSpPr>
            <a:grpSpLocks/>
          </p:cNvGrpSpPr>
          <p:nvPr userDrawn="1"/>
        </p:nvGrpSpPr>
        <p:grpSpPr bwMode="auto">
          <a:xfrm>
            <a:off x="1574800" y="6129338"/>
            <a:ext cx="549275" cy="608012"/>
            <a:chOff x="992" y="3875"/>
            <a:chExt cx="323" cy="369"/>
          </a:xfrm>
        </p:grpSpPr>
        <p:sp>
          <p:nvSpPr>
            <p:cNvPr id="68620" name="Text Box 12"/>
            <p:cNvSpPr txBox="1">
              <a:spLocks noChangeArrowheads="1"/>
            </p:cNvSpPr>
            <p:nvPr userDrawn="1"/>
          </p:nvSpPr>
          <p:spPr bwMode="auto">
            <a:xfrm>
              <a:off x="992" y="4156"/>
              <a:ext cx="302" cy="88"/>
            </a:xfrm>
            <a:prstGeom prst="rect">
              <a:avLst/>
            </a:prstGeom>
            <a:noFill/>
            <a:ln w="9525">
              <a:noFill/>
              <a:miter lim="800000"/>
              <a:headEnd/>
              <a:tailEnd/>
            </a:ln>
            <a:effectLst/>
          </p:spPr>
          <p:txBody>
            <a:bodyPr wrap="none" lIns="18000" tIns="10800" rIns="18000" bIns="10800">
              <a:spAutoFit/>
            </a:bodyPr>
            <a:lstStyle/>
            <a:p>
              <a:r>
                <a:rPr lang="de-DE" sz="800" smtClean="0">
                  <a:solidFill>
                    <a:srgbClr val="808080"/>
                  </a:solidFill>
                  <a:latin typeface="Helvetica" pitchFamily="34" charset="0"/>
                </a:rPr>
                <a:t>RI-222919</a:t>
              </a:r>
              <a:endParaRPr lang="en-US" sz="800" smtClean="0">
                <a:solidFill>
                  <a:srgbClr val="808080"/>
                </a:solidFill>
              </a:endParaRPr>
            </a:p>
          </p:txBody>
        </p:sp>
        <p:pic>
          <p:nvPicPr>
            <p:cNvPr id="68621" name="Picture 13" descr="FP7-gen-RGB"/>
            <p:cNvPicPr>
              <a:picLocks noChangeAspect="1" noChangeArrowheads="1"/>
            </p:cNvPicPr>
            <p:nvPr userDrawn="1"/>
          </p:nvPicPr>
          <p:blipFill>
            <a:blip r:embed="rId3" cstate="print"/>
            <a:srcRect/>
            <a:stretch>
              <a:fillRect/>
            </a:stretch>
          </p:blipFill>
          <p:spPr bwMode="auto">
            <a:xfrm>
              <a:off x="997" y="3875"/>
              <a:ext cx="318" cy="258"/>
            </a:xfrm>
            <a:prstGeom prst="rect">
              <a:avLst/>
            </a:prstGeom>
            <a:noFill/>
          </p:spPr>
        </p:pic>
      </p:grpSp>
    </p:spTree>
  </p:cSld>
  <p:clrMapOvr>
    <a:masterClrMapping/>
  </p:clrMapOvr>
  <p:transition spd="med">
    <p:diamond/>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lvl1pPr>
              <a:defRPr/>
            </a:lvl1pPr>
          </a:lstStyle>
          <a:p>
            <a:endParaRPr lang="de-DE">
              <a:solidFill>
                <a:srgbClr val="808080"/>
              </a:solidFill>
            </a:endParaRPr>
          </a:p>
        </p:txBody>
      </p:sp>
      <p:sp>
        <p:nvSpPr>
          <p:cNvPr id="5" name="Footer Placeholder 4"/>
          <p:cNvSpPr>
            <a:spLocks noGrp="1"/>
          </p:cNvSpPr>
          <p:nvPr>
            <p:ph type="ftr" sz="quarter" idx="11"/>
          </p:nvPr>
        </p:nvSpPr>
        <p:spPr/>
        <p:txBody>
          <a:bodyPr/>
          <a:lstStyle>
            <a:lvl1pPr>
              <a:defRPr/>
            </a:lvl1pPr>
          </a:lstStyle>
          <a:p>
            <a:endParaRPr lang="de-DE">
              <a:solidFill>
                <a:srgbClr val="808080"/>
              </a:solidFill>
            </a:endParaRPr>
          </a:p>
        </p:txBody>
      </p:sp>
      <p:sp>
        <p:nvSpPr>
          <p:cNvPr id="6" name="Slide Number Placeholder 5"/>
          <p:cNvSpPr>
            <a:spLocks noGrp="1"/>
          </p:cNvSpPr>
          <p:nvPr>
            <p:ph type="sldNum" sz="quarter" idx="12"/>
          </p:nvPr>
        </p:nvSpPr>
        <p:spPr/>
        <p:txBody>
          <a:bodyPr/>
          <a:lstStyle>
            <a:lvl1pPr>
              <a:defRPr/>
            </a:lvl1pPr>
          </a:lstStyle>
          <a:p>
            <a:fld id="{E570ED16-1E7E-4534-9DF4-BDC889133FC1}" type="slidenum">
              <a:rPr lang="de-DE">
                <a:solidFill>
                  <a:srgbClr val="808080"/>
                </a:solidFill>
              </a:rPr>
              <a:pPr/>
              <a:t>‹#›</a:t>
            </a:fld>
            <a:endParaRPr lang="de-DE">
              <a:solidFill>
                <a:srgbClr val="808080"/>
              </a:solidFill>
            </a:endParaRPr>
          </a:p>
        </p:txBody>
      </p:sp>
    </p:spTree>
  </p:cSld>
  <p:clrMapOvr>
    <a:masterClrMapping/>
  </p:clrMapOvr>
  <p:transition spd="med">
    <p:diamond/>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i-F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de-DE">
              <a:solidFill>
                <a:srgbClr val="808080"/>
              </a:solidFill>
            </a:endParaRPr>
          </a:p>
        </p:txBody>
      </p:sp>
      <p:sp>
        <p:nvSpPr>
          <p:cNvPr id="5" name="Footer Placeholder 4"/>
          <p:cNvSpPr>
            <a:spLocks noGrp="1"/>
          </p:cNvSpPr>
          <p:nvPr>
            <p:ph type="ftr" sz="quarter" idx="11"/>
          </p:nvPr>
        </p:nvSpPr>
        <p:spPr/>
        <p:txBody>
          <a:bodyPr/>
          <a:lstStyle>
            <a:lvl1pPr>
              <a:defRPr/>
            </a:lvl1pPr>
          </a:lstStyle>
          <a:p>
            <a:endParaRPr lang="de-DE">
              <a:solidFill>
                <a:srgbClr val="808080"/>
              </a:solidFill>
            </a:endParaRPr>
          </a:p>
        </p:txBody>
      </p:sp>
      <p:sp>
        <p:nvSpPr>
          <p:cNvPr id="6" name="Slide Number Placeholder 5"/>
          <p:cNvSpPr>
            <a:spLocks noGrp="1"/>
          </p:cNvSpPr>
          <p:nvPr>
            <p:ph type="sldNum" sz="quarter" idx="12"/>
          </p:nvPr>
        </p:nvSpPr>
        <p:spPr/>
        <p:txBody>
          <a:bodyPr/>
          <a:lstStyle>
            <a:lvl1pPr>
              <a:defRPr/>
            </a:lvl1pPr>
          </a:lstStyle>
          <a:p>
            <a:fld id="{2170D3C6-5A5F-4547-9910-48429C428F97}" type="slidenum">
              <a:rPr lang="de-DE">
                <a:solidFill>
                  <a:srgbClr val="808080"/>
                </a:solidFill>
              </a:rPr>
              <a:pPr/>
              <a:t>‹#›</a:t>
            </a:fld>
            <a:endParaRPr lang="de-DE">
              <a:solidFill>
                <a:srgbClr val="808080"/>
              </a:solidFill>
            </a:endParaRPr>
          </a:p>
        </p:txBody>
      </p:sp>
    </p:spTree>
  </p:cSld>
  <p:clrMapOvr>
    <a:masterClrMapping/>
  </p:clrMapOvr>
  <p:transition spd="med">
    <p:diamond/>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1439863" y="1600200"/>
            <a:ext cx="3343275" cy="4708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ontent Placeholder 3"/>
          <p:cNvSpPr>
            <a:spLocks noGrp="1"/>
          </p:cNvSpPr>
          <p:nvPr>
            <p:ph sz="half" idx="2"/>
          </p:nvPr>
        </p:nvSpPr>
        <p:spPr>
          <a:xfrm>
            <a:off x="4935538" y="1600200"/>
            <a:ext cx="3344862" cy="4708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Date Placeholder 4"/>
          <p:cNvSpPr>
            <a:spLocks noGrp="1"/>
          </p:cNvSpPr>
          <p:nvPr>
            <p:ph type="dt" sz="half" idx="10"/>
          </p:nvPr>
        </p:nvSpPr>
        <p:spPr/>
        <p:txBody>
          <a:bodyPr/>
          <a:lstStyle>
            <a:lvl1pPr>
              <a:defRPr/>
            </a:lvl1pPr>
          </a:lstStyle>
          <a:p>
            <a:endParaRPr lang="de-DE">
              <a:solidFill>
                <a:srgbClr val="808080"/>
              </a:solidFill>
            </a:endParaRPr>
          </a:p>
        </p:txBody>
      </p:sp>
      <p:sp>
        <p:nvSpPr>
          <p:cNvPr id="6" name="Footer Placeholder 5"/>
          <p:cNvSpPr>
            <a:spLocks noGrp="1"/>
          </p:cNvSpPr>
          <p:nvPr>
            <p:ph type="ftr" sz="quarter" idx="11"/>
          </p:nvPr>
        </p:nvSpPr>
        <p:spPr/>
        <p:txBody>
          <a:bodyPr/>
          <a:lstStyle>
            <a:lvl1pPr>
              <a:defRPr/>
            </a:lvl1pPr>
          </a:lstStyle>
          <a:p>
            <a:endParaRPr lang="de-DE">
              <a:solidFill>
                <a:srgbClr val="808080"/>
              </a:solidFill>
            </a:endParaRPr>
          </a:p>
        </p:txBody>
      </p:sp>
      <p:sp>
        <p:nvSpPr>
          <p:cNvPr id="7" name="Slide Number Placeholder 6"/>
          <p:cNvSpPr>
            <a:spLocks noGrp="1"/>
          </p:cNvSpPr>
          <p:nvPr>
            <p:ph type="sldNum" sz="quarter" idx="12"/>
          </p:nvPr>
        </p:nvSpPr>
        <p:spPr/>
        <p:txBody>
          <a:bodyPr/>
          <a:lstStyle>
            <a:lvl1pPr>
              <a:defRPr/>
            </a:lvl1pPr>
          </a:lstStyle>
          <a:p>
            <a:fld id="{9BE1AB6D-F404-4418-9B5F-4DE374E93A30}" type="slidenum">
              <a:rPr lang="de-DE">
                <a:solidFill>
                  <a:srgbClr val="808080"/>
                </a:solidFill>
              </a:rPr>
              <a:pPr/>
              <a:t>‹#›</a:t>
            </a:fld>
            <a:endParaRPr lang="de-DE">
              <a:solidFill>
                <a:srgbClr val="808080"/>
              </a:solidFill>
            </a:endParaRPr>
          </a:p>
        </p:txBody>
      </p:sp>
    </p:spTree>
  </p:cSld>
  <p:clrMapOvr>
    <a:masterClrMapping/>
  </p:clrMapOvr>
  <p:transition spd="med">
    <p:diamon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fi-FI"/>
          </a:p>
        </p:txBody>
      </p:sp>
      <p:sp>
        <p:nvSpPr>
          <p:cNvPr id="3" name="Footer Placeholder 2"/>
          <p:cNvSpPr>
            <a:spLocks noGrp="1"/>
          </p:cNvSpPr>
          <p:nvPr>
            <p:ph type="ftr" sz="quarter" idx="11"/>
          </p:nvPr>
        </p:nvSpPr>
        <p:spPr/>
        <p:txBody>
          <a:bodyPr/>
          <a:lstStyle>
            <a:lvl1pPr>
              <a:defRPr/>
            </a:lvl1pPr>
          </a:lstStyle>
          <a:p>
            <a:endParaRPr lang="fi-FI"/>
          </a:p>
        </p:txBody>
      </p:sp>
      <p:sp>
        <p:nvSpPr>
          <p:cNvPr id="4" name="Slide Number Placeholder 3"/>
          <p:cNvSpPr>
            <a:spLocks noGrp="1"/>
          </p:cNvSpPr>
          <p:nvPr>
            <p:ph type="sldNum" sz="quarter" idx="12"/>
          </p:nvPr>
        </p:nvSpPr>
        <p:spPr/>
        <p:txBody>
          <a:bodyPr/>
          <a:lstStyle>
            <a:lvl1pPr>
              <a:defRPr/>
            </a:lvl1pPr>
          </a:lstStyle>
          <a:p>
            <a:fld id="{EA21E72C-37E9-419B-AC8C-15C7F1A33DB8}" type="slidenum">
              <a:rPr lang="fi-FI"/>
              <a:pPr/>
              <a:t>‹#›</a:t>
            </a:fld>
            <a:endParaRPr lang="fi-FI"/>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i-F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7" name="Date Placeholder 6"/>
          <p:cNvSpPr>
            <a:spLocks noGrp="1"/>
          </p:cNvSpPr>
          <p:nvPr>
            <p:ph type="dt" sz="half" idx="10"/>
          </p:nvPr>
        </p:nvSpPr>
        <p:spPr/>
        <p:txBody>
          <a:bodyPr/>
          <a:lstStyle>
            <a:lvl1pPr>
              <a:defRPr/>
            </a:lvl1pPr>
          </a:lstStyle>
          <a:p>
            <a:endParaRPr lang="de-DE">
              <a:solidFill>
                <a:srgbClr val="808080"/>
              </a:solidFill>
            </a:endParaRPr>
          </a:p>
        </p:txBody>
      </p:sp>
      <p:sp>
        <p:nvSpPr>
          <p:cNvPr id="8" name="Footer Placeholder 7"/>
          <p:cNvSpPr>
            <a:spLocks noGrp="1"/>
          </p:cNvSpPr>
          <p:nvPr>
            <p:ph type="ftr" sz="quarter" idx="11"/>
          </p:nvPr>
        </p:nvSpPr>
        <p:spPr/>
        <p:txBody>
          <a:bodyPr/>
          <a:lstStyle>
            <a:lvl1pPr>
              <a:defRPr/>
            </a:lvl1pPr>
          </a:lstStyle>
          <a:p>
            <a:endParaRPr lang="de-DE">
              <a:solidFill>
                <a:srgbClr val="808080"/>
              </a:solidFill>
            </a:endParaRPr>
          </a:p>
        </p:txBody>
      </p:sp>
      <p:sp>
        <p:nvSpPr>
          <p:cNvPr id="9" name="Slide Number Placeholder 8"/>
          <p:cNvSpPr>
            <a:spLocks noGrp="1"/>
          </p:cNvSpPr>
          <p:nvPr>
            <p:ph type="sldNum" sz="quarter" idx="12"/>
          </p:nvPr>
        </p:nvSpPr>
        <p:spPr/>
        <p:txBody>
          <a:bodyPr/>
          <a:lstStyle>
            <a:lvl1pPr>
              <a:defRPr/>
            </a:lvl1pPr>
          </a:lstStyle>
          <a:p>
            <a:fld id="{333AF809-8C1E-4B79-8A09-6220F0E07A50}" type="slidenum">
              <a:rPr lang="de-DE">
                <a:solidFill>
                  <a:srgbClr val="808080"/>
                </a:solidFill>
              </a:rPr>
              <a:pPr/>
              <a:t>‹#›</a:t>
            </a:fld>
            <a:endParaRPr lang="de-DE">
              <a:solidFill>
                <a:srgbClr val="808080"/>
              </a:solidFill>
            </a:endParaRPr>
          </a:p>
        </p:txBody>
      </p:sp>
    </p:spTree>
  </p:cSld>
  <p:clrMapOvr>
    <a:masterClrMapping/>
  </p:clrMapOvr>
  <p:transition spd="med">
    <p:diamond/>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Date Placeholder 2"/>
          <p:cNvSpPr>
            <a:spLocks noGrp="1"/>
          </p:cNvSpPr>
          <p:nvPr>
            <p:ph type="dt" sz="half" idx="10"/>
          </p:nvPr>
        </p:nvSpPr>
        <p:spPr/>
        <p:txBody>
          <a:bodyPr/>
          <a:lstStyle>
            <a:lvl1pPr>
              <a:defRPr/>
            </a:lvl1pPr>
          </a:lstStyle>
          <a:p>
            <a:endParaRPr lang="de-DE">
              <a:solidFill>
                <a:srgbClr val="808080"/>
              </a:solidFill>
            </a:endParaRPr>
          </a:p>
        </p:txBody>
      </p:sp>
      <p:sp>
        <p:nvSpPr>
          <p:cNvPr id="4" name="Footer Placeholder 3"/>
          <p:cNvSpPr>
            <a:spLocks noGrp="1"/>
          </p:cNvSpPr>
          <p:nvPr>
            <p:ph type="ftr" sz="quarter" idx="11"/>
          </p:nvPr>
        </p:nvSpPr>
        <p:spPr/>
        <p:txBody>
          <a:bodyPr/>
          <a:lstStyle>
            <a:lvl1pPr>
              <a:defRPr/>
            </a:lvl1pPr>
          </a:lstStyle>
          <a:p>
            <a:endParaRPr lang="de-DE">
              <a:solidFill>
                <a:srgbClr val="808080"/>
              </a:solidFill>
            </a:endParaRPr>
          </a:p>
        </p:txBody>
      </p:sp>
      <p:sp>
        <p:nvSpPr>
          <p:cNvPr id="5" name="Slide Number Placeholder 4"/>
          <p:cNvSpPr>
            <a:spLocks noGrp="1"/>
          </p:cNvSpPr>
          <p:nvPr>
            <p:ph type="sldNum" sz="quarter" idx="12"/>
          </p:nvPr>
        </p:nvSpPr>
        <p:spPr/>
        <p:txBody>
          <a:bodyPr/>
          <a:lstStyle>
            <a:lvl1pPr>
              <a:defRPr/>
            </a:lvl1pPr>
          </a:lstStyle>
          <a:p>
            <a:fld id="{DD8E2CCA-079E-411F-BB5B-29945B30193C}" type="slidenum">
              <a:rPr lang="de-DE">
                <a:solidFill>
                  <a:srgbClr val="808080"/>
                </a:solidFill>
              </a:rPr>
              <a:pPr/>
              <a:t>‹#›</a:t>
            </a:fld>
            <a:endParaRPr lang="de-DE">
              <a:solidFill>
                <a:srgbClr val="808080"/>
              </a:solidFill>
            </a:endParaRPr>
          </a:p>
        </p:txBody>
      </p:sp>
    </p:spTree>
  </p:cSld>
  <p:clrMapOvr>
    <a:masterClrMapping/>
  </p:clrMapOvr>
  <p:transition spd="med">
    <p:diamond/>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de-DE">
              <a:solidFill>
                <a:srgbClr val="808080"/>
              </a:solidFill>
            </a:endParaRPr>
          </a:p>
        </p:txBody>
      </p:sp>
      <p:sp>
        <p:nvSpPr>
          <p:cNvPr id="3" name="Footer Placeholder 2"/>
          <p:cNvSpPr>
            <a:spLocks noGrp="1"/>
          </p:cNvSpPr>
          <p:nvPr>
            <p:ph type="ftr" sz="quarter" idx="11"/>
          </p:nvPr>
        </p:nvSpPr>
        <p:spPr/>
        <p:txBody>
          <a:bodyPr/>
          <a:lstStyle>
            <a:lvl1pPr>
              <a:defRPr/>
            </a:lvl1pPr>
          </a:lstStyle>
          <a:p>
            <a:endParaRPr lang="de-DE">
              <a:solidFill>
                <a:srgbClr val="808080"/>
              </a:solidFill>
            </a:endParaRPr>
          </a:p>
        </p:txBody>
      </p:sp>
      <p:sp>
        <p:nvSpPr>
          <p:cNvPr id="4" name="Slide Number Placeholder 3"/>
          <p:cNvSpPr>
            <a:spLocks noGrp="1"/>
          </p:cNvSpPr>
          <p:nvPr>
            <p:ph type="sldNum" sz="quarter" idx="12"/>
          </p:nvPr>
        </p:nvSpPr>
        <p:spPr/>
        <p:txBody>
          <a:bodyPr/>
          <a:lstStyle>
            <a:lvl1pPr>
              <a:defRPr/>
            </a:lvl1pPr>
          </a:lstStyle>
          <a:p>
            <a:fld id="{D416D19A-F37B-4118-95DA-821711BF646D}" type="slidenum">
              <a:rPr lang="de-DE">
                <a:solidFill>
                  <a:srgbClr val="808080"/>
                </a:solidFill>
              </a:rPr>
              <a:pPr/>
              <a:t>‹#›</a:t>
            </a:fld>
            <a:endParaRPr lang="de-DE">
              <a:solidFill>
                <a:srgbClr val="808080"/>
              </a:solidFill>
            </a:endParaRPr>
          </a:p>
        </p:txBody>
      </p:sp>
    </p:spTree>
  </p:cSld>
  <p:clrMapOvr>
    <a:masterClrMapping/>
  </p:clrMapOvr>
  <p:transition spd="med">
    <p:diamond/>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i-F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de-DE">
              <a:solidFill>
                <a:srgbClr val="808080"/>
              </a:solidFill>
            </a:endParaRPr>
          </a:p>
        </p:txBody>
      </p:sp>
      <p:sp>
        <p:nvSpPr>
          <p:cNvPr id="6" name="Footer Placeholder 5"/>
          <p:cNvSpPr>
            <a:spLocks noGrp="1"/>
          </p:cNvSpPr>
          <p:nvPr>
            <p:ph type="ftr" sz="quarter" idx="11"/>
          </p:nvPr>
        </p:nvSpPr>
        <p:spPr/>
        <p:txBody>
          <a:bodyPr/>
          <a:lstStyle>
            <a:lvl1pPr>
              <a:defRPr/>
            </a:lvl1pPr>
          </a:lstStyle>
          <a:p>
            <a:endParaRPr lang="de-DE">
              <a:solidFill>
                <a:srgbClr val="808080"/>
              </a:solidFill>
            </a:endParaRPr>
          </a:p>
        </p:txBody>
      </p:sp>
      <p:sp>
        <p:nvSpPr>
          <p:cNvPr id="7" name="Slide Number Placeholder 6"/>
          <p:cNvSpPr>
            <a:spLocks noGrp="1"/>
          </p:cNvSpPr>
          <p:nvPr>
            <p:ph type="sldNum" sz="quarter" idx="12"/>
          </p:nvPr>
        </p:nvSpPr>
        <p:spPr/>
        <p:txBody>
          <a:bodyPr/>
          <a:lstStyle>
            <a:lvl1pPr>
              <a:defRPr/>
            </a:lvl1pPr>
          </a:lstStyle>
          <a:p>
            <a:fld id="{1E397BB5-73BB-4665-BDC9-0B4C570F2E67}" type="slidenum">
              <a:rPr lang="de-DE">
                <a:solidFill>
                  <a:srgbClr val="808080"/>
                </a:solidFill>
              </a:rPr>
              <a:pPr/>
              <a:t>‹#›</a:t>
            </a:fld>
            <a:endParaRPr lang="de-DE">
              <a:solidFill>
                <a:srgbClr val="808080"/>
              </a:solidFill>
            </a:endParaRPr>
          </a:p>
        </p:txBody>
      </p:sp>
    </p:spTree>
  </p:cSld>
  <p:clrMapOvr>
    <a:masterClrMapping/>
  </p:clrMapOvr>
  <p:transition spd="med">
    <p:diamond/>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i-FI"/>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de-DE">
              <a:solidFill>
                <a:srgbClr val="808080"/>
              </a:solidFill>
            </a:endParaRPr>
          </a:p>
        </p:txBody>
      </p:sp>
      <p:sp>
        <p:nvSpPr>
          <p:cNvPr id="6" name="Footer Placeholder 5"/>
          <p:cNvSpPr>
            <a:spLocks noGrp="1"/>
          </p:cNvSpPr>
          <p:nvPr>
            <p:ph type="ftr" sz="quarter" idx="11"/>
          </p:nvPr>
        </p:nvSpPr>
        <p:spPr/>
        <p:txBody>
          <a:bodyPr/>
          <a:lstStyle>
            <a:lvl1pPr>
              <a:defRPr/>
            </a:lvl1pPr>
          </a:lstStyle>
          <a:p>
            <a:endParaRPr lang="de-DE">
              <a:solidFill>
                <a:srgbClr val="808080"/>
              </a:solidFill>
            </a:endParaRPr>
          </a:p>
        </p:txBody>
      </p:sp>
      <p:sp>
        <p:nvSpPr>
          <p:cNvPr id="7" name="Slide Number Placeholder 6"/>
          <p:cNvSpPr>
            <a:spLocks noGrp="1"/>
          </p:cNvSpPr>
          <p:nvPr>
            <p:ph type="sldNum" sz="quarter" idx="12"/>
          </p:nvPr>
        </p:nvSpPr>
        <p:spPr/>
        <p:txBody>
          <a:bodyPr/>
          <a:lstStyle>
            <a:lvl1pPr>
              <a:defRPr/>
            </a:lvl1pPr>
          </a:lstStyle>
          <a:p>
            <a:fld id="{EAB2617B-667B-4714-BD94-AA8DD8EB3698}" type="slidenum">
              <a:rPr lang="de-DE">
                <a:solidFill>
                  <a:srgbClr val="808080"/>
                </a:solidFill>
              </a:rPr>
              <a:pPr/>
              <a:t>‹#›</a:t>
            </a:fld>
            <a:endParaRPr lang="de-DE">
              <a:solidFill>
                <a:srgbClr val="808080"/>
              </a:solidFill>
            </a:endParaRPr>
          </a:p>
        </p:txBody>
      </p:sp>
    </p:spTree>
  </p:cSld>
  <p:clrMapOvr>
    <a:masterClrMapping/>
  </p:clrMapOvr>
  <p:transition spd="med">
    <p:diamond/>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lvl1pPr>
              <a:defRPr/>
            </a:lvl1pPr>
          </a:lstStyle>
          <a:p>
            <a:endParaRPr lang="de-DE">
              <a:solidFill>
                <a:srgbClr val="808080"/>
              </a:solidFill>
            </a:endParaRPr>
          </a:p>
        </p:txBody>
      </p:sp>
      <p:sp>
        <p:nvSpPr>
          <p:cNvPr id="5" name="Footer Placeholder 4"/>
          <p:cNvSpPr>
            <a:spLocks noGrp="1"/>
          </p:cNvSpPr>
          <p:nvPr>
            <p:ph type="ftr" sz="quarter" idx="11"/>
          </p:nvPr>
        </p:nvSpPr>
        <p:spPr/>
        <p:txBody>
          <a:bodyPr/>
          <a:lstStyle>
            <a:lvl1pPr>
              <a:defRPr/>
            </a:lvl1pPr>
          </a:lstStyle>
          <a:p>
            <a:endParaRPr lang="de-DE">
              <a:solidFill>
                <a:srgbClr val="808080"/>
              </a:solidFill>
            </a:endParaRPr>
          </a:p>
        </p:txBody>
      </p:sp>
      <p:sp>
        <p:nvSpPr>
          <p:cNvPr id="6" name="Slide Number Placeholder 5"/>
          <p:cNvSpPr>
            <a:spLocks noGrp="1"/>
          </p:cNvSpPr>
          <p:nvPr>
            <p:ph type="sldNum" sz="quarter" idx="12"/>
          </p:nvPr>
        </p:nvSpPr>
        <p:spPr/>
        <p:txBody>
          <a:bodyPr/>
          <a:lstStyle>
            <a:lvl1pPr>
              <a:defRPr/>
            </a:lvl1pPr>
          </a:lstStyle>
          <a:p>
            <a:fld id="{9FF4C655-14D3-4683-BE81-10ADDE2436CF}" type="slidenum">
              <a:rPr lang="de-DE">
                <a:solidFill>
                  <a:srgbClr val="808080"/>
                </a:solidFill>
              </a:rPr>
              <a:pPr/>
              <a:t>‹#›</a:t>
            </a:fld>
            <a:endParaRPr lang="de-DE">
              <a:solidFill>
                <a:srgbClr val="808080"/>
              </a:solidFill>
            </a:endParaRPr>
          </a:p>
        </p:txBody>
      </p:sp>
    </p:spTree>
  </p:cSld>
  <p:clrMapOvr>
    <a:masterClrMapping/>
  </p:clrMapOvr>
  <p:transition spd="med">
    <p:diamond/>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0663" y="274638"/>
            <a:ext cx="1709737" cy="6034087"/>
          </a:xfrm>
        </p:spPr>
        <p:txBody>
          <a:bodyPr vert="eaVert"/>
          <a:lstStyle/>
          <a:p>
            <a:r>
              <a:rPr lang="en-US" smtClean="0"/>
              <a:t>Click to edit Master title style</a:t>
            </a:r>
            <a:endParaRPr lang="fi-FI"/>
          </a:p>
        </p:txBody>
      </p:sp>
      <p:sp>
        <p:nvSpPr>
          <p:cNvPr id="3" name="Vertical Text Placeholder 2"/>
          <p:cNvSpPr>
            <a:spLocks noGrp="1"/>
          </p:cNvSpPr>
          <p:nvPr>
            <p:ph type="body" orient="vert" idx="1"/>
          </p:nvPr>
        </p:nvSpPr>
        <p:spPr>
          <a:xfrm>
            <a:off x="1439863" y="274638"/>
            <a:ext cx="4978400" cy="60340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lvl1pPr>
              <a:defRPr/>
            </a:lvl1pPr>
          </a:lstStyle>
          <a:p>
            <a:endParaRPr lang="de-DE">
              <a:solidFill>
                <a:srgbClr val="808080"/>
              </a:solidFill>
            </a:endParaRPr>
          </a:p>
        </p:txBody>
      </p:sp>
      <p:sp>
        <p:nvSpPr>
          <p:cNvPr id="5" name="Footer Placeholder 4"/>
          <p:cNvSpPr>
            <a:spLocks noGrp="1"/>
          </p:cNvSpPr>
          <p:nvPr>
            <p:ph type="ftr" sz="quarter" idx="11"/>
          </p:nvPr>
        </p:nvSpPr>
        <p:spPr/>
        <p:txBody>
          <a:bodyPr/>
          <a:lstStyle>
            <a:lvl1pPr>
              <a:defRPr/>
            </a:lvl1pPr>
          </a:lstStyle>
          <a:p>
            <a:endParaRPr lang="de-DE">
              <a:solidFill>
                <a:srgbClr val="808080"/>
              </a:solidFill>
            </a:endParaRPr>
          </a:p>
        </p:txBody>
      </p:sp>
      <p:sp>
        <p:nvSpPr>
          <p:cNvPr id="6" name="Slide Number Placeholder 5"/>
          <p:cNvSpPr>
            <a:spLocks noGrp="1"/>
          </p:cNvSpPr>
          <p:nvPr>
            <p:ph type="sldNum" sz="quarter" idx="12"/>
          </p:nvPr>
        </p:nvSpPr>
        <p:spPr/>
        <p:txBody>
          <a:bodyPr/>
          <a:lstStyle>
            <a:lvl1pPr>
              <a:defRPr/>
            </a:lvl1pPr>
          </a:lstStyle>
          <a:p>
            <a:fld id="{3860588C-5F90-438F-8FB6-1630835CDB64}" type="slidenum">
              <a:rPr lang="de-DE">
                <a:solidFill>
                  <a:srgbClr val="808080"/>
                </a:solidFill>
              </a:rPr>
              <a:pPr/>
              <a:t>‹#›</a:t>
            </a:fld>
            <a:endParaRPr lang="de-DE">
              <a:solidFill>
                <a:srgbClr val="808080"/>
              </a:solidFill>
            </a:endParaRPr>
          </a:p>
        </p:txBody>
      </p:sp>
    </p:spTree>
  </p:cSld>
  <p:clrMapOvr>
    <a:masterClrMapping/>
  </p:clrMapOvr>
  <p:transition spd="med">
    <p:diamond/>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130425"/>
            <a:ext cx="7772400" cy="1470025"/>
          </a:xfrm>
        </p:spPr>
        <p:txBody>
          <a:bodyPr/>
          <a:lstStyle>
            <a:lvl1pPr algn="ctr">
              <a:defRPr/>
            </a:lvl1pPr>
          </a:lstStyle>
          <a:p>
            <a:r>
              <a:rPr lang="en-US" smtClean="0"/>
              <a:t>Click to edit Master title style</a:t>
            </a:r>
            <a:endParaRPr lang="fi-FI"/>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fi-FI"/>
          </a:p>
        </p:txBody>
      </p:sp>
      <p:sp>
        <p:nvSpPr>
          <p:cNvPr id="4100" name="Rectangle 4"/>
          <p:cNvSpPr>
            <a:spLocks noGrp="1" noChangeArrowheads="1"/>
          </p:cNvSpPr>
          <p:nvPr>
            <p:ph type="dt" sz="half" idx="2"/>
          </p:nvPr>
        </p:nvSpPr>
        <p:spPr/>
        <p:txBody>
          <a:bodyPr/>
          <a:lstStyle>
            <a:lvl1pPr>
              <a:defRPr/>
            </a:lvl1pPr>
          </a:lstStyle>
          <a:p>
            <a:endParaRPr lang="fi-FI">
              <a:solidFill>
                <a:srgbClr val="000000"/>
              </a:solidFill>
            </a:endParaRPr>
          </a:p>
        </p:txBody>
      </p:sp>
      <p:sp>
        <p:nvSpPr>
          <p:cNvPr id="4101" name="Rectangle 5"/>
          <p:cNvSpPr>
            <a:spLocks noGrp="1" noChangeArrowheads="1"/>
          </p:cNvSpPr>
          <p:nvPr>
            <p:ph type="ftr" sz="quarter" idx="3"/>
          </p:nvPr>
        </p:nvSpPr>
        <p:spPr/>
        <p:txBody>
          <a:bodyPr/>
          <a:lstStyle>
            <a:lvl1pPr>
              <a:defRPr/>
            </a:lvl1pPr>
          </a:lstStyle>
          <a:p>
            <a:r>
              <a:rPr lang="fi-FI" dirty="0" smtClean="0">
                <a:solidFill>
                  <a:srgbClr val="000000"/>
                </a:solidFill>
              </a:rPr>
              <a:t>Tiina Kupila-Rantala</a:t>
            </a:r>
            <a:endParaRPr lang="fi-FI" dirty="0">
              <a:solidFill>
                <a:srgbClr val="000000"/>
              </a:solidFill>
            </a:endParaRPr>
          </a:p>
        </p:txBody>
      </p:sp>
      <p:sp>
        <p:nvSpPr>
          <p:cNvPr id="4102" name="Rectangle 6"/>
          <p:cNvSpPr>
            <a:spLocks noGrp="1" noChangeArrowheads="1"/>
          </p:cNvSpPr>
          <p:nvPr>
            <p:ph type="sldNum" sz="quarter" idx="4"/>
          </p:nvPr>
        </p:nvSpPr>
        <p:spPr/>
        <p:txBody>
          <a:bodyPr/>
          <a:lstStyle>
            <a:lvl1pPr>
              <a:defRPr/>
            </a:lvl1pPr>
          </a:lstStyle>
          <a:p>
            <a:fld id="{3D322AAD-17A1-4569-85ED-466D338D4BB1}" type="slidenum">
              <a:rPr lang="fi-FI">
                <a:solidFill>
                  <a:srgbClr val="000000"/>
                </a:solidFill>
              </a:rPr>
              <a:pPr/>
              <a:t>‹#›</a:t>
            </a:fld>
            <a:endParaRPr lang="fi-FI">
              <a:solidFill>
                <a:srgbClr val="000000"/>
              </a:solidFill>
            </a:endParaRPr>
          </a:p>
        </p:txBody>
      </p:sp>
      <p:sp>
        <p:nvSpPr>
          <p:cNvPr id="7" name="Rectangle 6"/>
          <p:cNvSpPr/>
          <p:nvPr/>
        </p:nvSpPr>
        <p:spPr>
          <a:xfrm>
            <a:off x="0" y="6715125"/>
            <a:ext cx="4572000" cy="142875"/>
          </a:xfrm>
          <a:prstGeom prst="rect">
            <a:avLst/>
          </a:prstGeom>
          <a:solidFill>
            <a:srgbClr val="2A7B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FI">
              <a:solidFill>
                <a:srgbClr val="FFFFFF"/>
              </a:solidFill>
            </a:endParaRPr>
          </a:p>
        </p:txBody>
      </p:sp>
      <p:sp>
        <p:nvSpPr>
          <p:cNvPr id="8" name="Rectangle 7"/>
          <p:cNvSpPr/>
          <p:nvPr/>
        </p:nvSpPr>
        <p:spPr>
          <a:xfrm>
            <a:off x="4572000" y="6715125"/>
            <a:ext cx="4572000" cy="142875"/>
          </a:xfrm>
          <a:prstGeom prst="rect">
            <a:avLst/>
          </a:prstGeom>
          <a:solidFill>
            <a:srgbClr val="9913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FI">
              <a:solidFill>
                <a:srgbClr val="FFFFFF"/>
              </a:solidFill>
            </a:endParaRPr>
          </a:p>
        </p:txBody>
      </p:sp>
      <p:sp>
        <p:nvSpPr>
          <p:cNvPr id="9" name="Rectangle 8"/>
          <p:cNvSpPr/>
          <p:nvPr/>
        </p:nvSpPr>
        <p:spPr>
          <a:xfrm>
            <a:off x="0" y="0"/>
            <a:ext cx="4572000" cy="142875"/>
          </a:xfrm>
          <a:prstGeom prst="rect">
            <a:avLst/>
          </a:prstGeom>
          <a:solidFill>
            <a:srgbClr val="9913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FI">
              <a:solidFill>
                <a:srgbClr val="FFFFFF"/>
              </a:solidFill>
            </a:endParaRPr>
          </a:p>
        </p:txBody>
      </p:sp>
      <p:sp>
        <p:nvSpPr>
          <p:cNvPr id="10" name="Rectangle 9"/>
          <p:cNvSpPr/>
          <p:nvPr/>
        </p:nvSpPr>
        <p:spPr>
          <a:xfrm>
            <a:off x="4572000" y="0"/>
            <a:ext cx="4572000" cy="142875"/>
          </a:xfrm>
          <a:prstGeom prst="rect">
            <a:avLst/>
          </a:prstGeom>
          <a:solidFill>
            <a:srgbClr val="0082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FI">
              <a:solidFill>
                <a:srgbClr val="FFFFFF"/>
              </a:solidFill>
            </a:endParaRPr>
          </a:p>
        </p:txBody>
      </p:sp>
      <p:pic>
        <p:nvPicPr>
          <p:cNvPr id="4107" name="Picture 11" descr="bannerikuva-logo.png"/>
          <p:cNvPicPr>
            <a:picLocks noChangeAspect="1"/>
          </p:cNvPicPr>
          <p:nvPr/>
        </p:nvPicPr>
        <p:blipFill>
          <a:blip r:embed="rId2" cstate="print"/>
          <a:srcRect/>
          <a:stretch>
            <a:fillRect/>
          </a:stretch>
        </p:blipFill>
        <p:spPr bwMode="auto">
          <a:xfrm>
            <a:off x="0" y="142875"/>
            <a:ext cx="9144000" cy="1096963"/>
          </a:xfrm>
          <a:prstGeom prst="rect">
            <a:avLst/>
          </a:prstGeom>
          <a:noFill/>
          <a:ln w="9525">
            <a:noFill/>
            <a:miter lim="800000"/>
            <a:headEnd/>
            <a:tailEnd/>
          </a:ln>
        </p:spPr>
      </p:pic>
      <p:sp>
        <p:nvSpPr>
          <p:cNvPr id="13" name="TextBox 12"/>
          <p:cNvSpPr txBox="1"/>
          <p:nvPr/>
        </p:nvSpPr>
        <p:spPr>
          <a:xfrm>
            <a:off x="0" y="5857875"/>
            <a:ext cx="9144000" cy="461963"/>
          </a:xfrm>
          <a:prstGeom prst="rect">
            <a:avLst/>
          </a:prstGeom>
          <a:noFill/>
        </p:spPr>
        <p:txBody>
          <a:bodyPr>
            <a:spAutoFit/>
          </a:bodyPr>
          <a:lstStyle/>
          <a:p>
            <a:pPr algn="ctr">
              <a:defRPr/>
            </a:pPr>
            <a:r>
              <a:rPr lang="fi-FI" sz="1200" dirty="0">
                <a:solidFill>
                  <a:srgbClr val="008292"/>
                </a:solidFill>
              </a:rPr>
              <a:t>CSC – Tieteen tietotekniikan keskus Oy </a:t>
            </a:r>
          </a:p>
          <a:p>
            <a:pPr algn="ctr">
              <a:defRPr/>
            </a:pPr>
            <a:r>
              <a:rPr lang="fi-FI" sz="1200" dirty="0">
                <a:solidFill>
                  <a:srgbClr val="008292"/>
                </a:solidFill>
              </a:rPr>
              <a:t>CSC – IT Center for Science Ltd.</a:t>
            </a: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lvl1pPr>
              <a:defRPr/>
            </a:lvl1pPr>
          </a:lstStyle>
          <a:p>
            <a:endParaRPr lang="fi-FI">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fi-FI" dirty="0" smtClean="0">
                <a:solidFill>
                  <a:srgbClr val="000000"/>
                </a:solidFill>
              </a:rPr>
              <a:t>Tiina Kupila-Rantala</a:t>
            </a:r>
            <a:endParaRPr lang="fi-FI"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28EBC32-F717-4400-B8FB-29BD09119CBB}" type="slidenum">
              <a:rPr lang="fi-FI">
                <a:solidFill>
                  <a:srgbClr val="000000"/>
                </a:solidFill>
              </a:rPr>
              <a:pPr/>
              <a:t>‹#›</a:t>
            </a:fld>
            <a:endParaRPr lang="fi-FI">
              <a:solidFill>
                <a:srgbClr val="000000"/>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i-F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fi-FI">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fi-FI" dirty="0" smtClean="0">
                <a:solidFill>
                  <a:srgbClr val="000000"/>
                </a:solidFill>
              </a:rPr>
              <a:t>Tiina Kupila-Rantala</a:t>
            </a:r>
            <a:endParaRPr lang="fi-FI"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3CA4BBB-891C-47AA-B10F-9AC8DD54A914}" type="slidenum">
              <a:rPr lang="fi-FI">
                <a:solidFill>
                  <a:srgbClr val="000000"/>
                </a:solidFill>
              </a:rPr>
              <a:pPr/>
              <a:t>‹#›</a:t>
            </a:fld>
            <a:endParaRPr lang="fi-FI">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fi-FI"/>
          </a:p>
        </p:txBody>
      </p:sp>
      <p:sp>
        <p:nvSpPr>
          <p:cNvPr id="6" name="Footer Placeholder 5"/>
          <p:cNvSpPr>
            <a:spLocks noGrp="1"/>
          </p:cNvSpPr>
          <p:nvPr>
            <p:ph type="ftr" sz="quarter" idx="11"/>
          </p:nvPr>
        </p:nvSpPr>
        <p:spPr/>
        <p:txBody>
          <a:bodyPr/>
          <a:lstStyle>
            <a:lvl1pPr>
              <a:defRPr/>
            </a:lvl1pPr>
          </a:lstStyle>
          <a:p>
            <a:endParaRPr lang="fi-FI"/>
          </a:p>
        </p:txBody>
      </p:sp>
      <p:sp>
        <p:nvSpPr>
          <p:cNvPr id="7" name="Slide Number Placeholder 6"/>
          <p:cNvSpPr>
            <a:spLocks noGrp="1"/>
          </p:cNvSpPr>
          <p:nvPr>
            <p:ph type="sldNum" sz="quarter" idx="12"/>
          </p:nvPr>
        </p:nvSpPr>
        <p:spPr/>
        <p:txBody>
          <a:bodyPr/>
          <a:lstStyle>
            <a:lvl1pPr>
              <a:defRPr/>
            </a:lvl1pPr>
          </a:lstStyle>
          <a:p>
            <a:fld id="{80F31564-C9A8-4F89-8AA9-CC631932855E}" type="slidenum">
              <a:rPr lang="fi-FI"/>
              <a:pPr/>
              <a:t>‹#›</a:t>
            </a:fld>
            <a:endParaRPr lang="fi-FI"/>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Date Placeholder 4"/>
          <p:cNvSpPr>
            <a:spLocks noGrp="1"/>
          </p:cNvSpPr>
          <p:nvPr>
            <p:ph type="dt" sz="half" idx="10"/>
          </p:nvPr>
        </p:nvSpPr>
        <p:spPr/>
        <p:txBody>
          <a:bodyPr/>
          <a:lstStyle>
            <a:lvl1pPr>
              <a:defRPr/>
            </a:lvl1pPr>
          </a:lstStyle>
          <a:p>
            <a:endParaRPr lang="fi-FI">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fi-FI" dirty="0" smtClean="0">
                <a:solidFill>
                  <a:srgbClr val="000000"/>
                </a:solidFill>
              </a:rPr>
              <a:t>Tiina Kupila-Rantala</a:t>
            </a:r>
            <a:endParaRPr lang="fi-FI"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9DE5F83-0715-4261-9563-EFE9AB988290}" type="slidenum">
              <a:rPr lang="fi-FI">
                <a:solidFill>
                  <a:srgbClr val="000000"/>
                </a:solidFill>
              </a:rPr>
              <a:pPr/>
              <a:t>‹#›</a:t>
            </a:fld>
            <a:endParaRPr lang="fi-FI">
              <a:solidFill>
                <a:srgbClr val="000000"/>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i-F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7" name="Date Placeholder 6"/>
          <p:cNvSpPr>
            <a:spLocks noGrp="1"/>
          </p:cNvSpPr>
          <p:nvPr>
            <p:ph type="dt" sz="half" idx="10"/>
          </p:nvPr>
        </p:nvSpPr>
        <p:spPr/>
        <p:txBody>
          <a:bodyPr/>
          <a:lstStyle>
            <a:lvl1pPr>
              <a:defRPr/>
            </a:lvl1pPr>
          </a:lstStyle>
          <a:p>
            <a:endParaRPr lang="fi-FI">
              <a:solidFill>
                <a:srgbClr val="000000"/>
              </a:solidFill>
            </a:endParaRPr>
          </a:p>
        </p:txBody>
      </p:sp>
      <p:sp>
        <p:nvSpPr>
          <p:cNvPr id="8" name="Footer Placeholder 7"/>
          <p:cNvSpPr>
            <a:spLocks noGrp="1"/>
          </p:cNvSpPr>
          <p:nvPr>
            <p:ph type="ftr" sz="quarter" idx="11"/>
          </p:nvPr>
        </p:nvSpPr>
        <p:spPr/>
        <p:txBody>
          <a:bodyPr/>
          <a:lstStyle>
            <a:lvl1pPr>
              <a:defRPr/>
            </a:lvl1pPr>
          </a:lstStyle>
          <a:p>
            <a:r>
              <a:rPr lang="fi-FI" smtClean="0">
                <a:solidFill>
                  <a:srgbClr val="000000"/>
                </a:solidFill>
              </a:rPr>
              <a:t>Tiina Kupila-Rantala 19.10.2009</a:t>
            </a:r>
            <a:endParaRPr lang="fi-FI">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77176AEA-8408-4C08-9CEC-1E9104E38BC2}" type="slidenum">
              <a:rPr lang="fi-FI">
                <a:solidFill>
                  <a:srgbClr val="000000"/>
                </a:solidFill>
              </a:rPr>
              <a:pPr/>
              <a:t>‹#›</a:t>
            </a:fld>
            <a:endParaRPr lang="fi-FI">
              <a:solidFill>
                <a:srgbClr val="000000"/>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Date Placeholder 2"/>
          <p:cNvSpPr>
            <a:spLocks noGrp="1"/>
          </p:cNvSpPr>
          <p:nvPr>
            <p:ph type="dt" sz="half" idx="10"/>
          </p:nvPr>
        </p:nvSpPr>
        <p:spPr/>
        <p:txBody>
          <a:bodyPr/>
          <a:lstStyle>
            <a:lvl1pPr>
              <a:defRPr/>
            </a:lvl1pPr>
          </a:lstStyle>
          <a:p>
            <a:endParaRPr lang="fi-FI">
              <a:solidFill>
                <a:srgbClr val="000000"/>
              </a:solidFill>
            </a:endParaRPr>
          </a:p>
        </p:txBody>
      </p:sp>
      <p:sp>
        <p:nvSpPr>
          <p:cNvPr id="4" name="Footer Placeholder 3"/>
          <p:cNvSpPr>
            <a:spLocks noGrp="1"/>
          </p:cNvSpPr>
          <p:nvPr>
            <p:ph type="ftr" sz="quarter" idx="11"/>
          </p:nvPr>
        </p:nvSpPr>
        <p:spPr/>
        <p:txBody>
          <a:bodyPr/>
          <a:lstStyle>
            <a:lvl1pPr>
              <a:defRPr/>
            </a:lvl1pPr>
          </a:lstStyle>
          <a:p>
            <a:r>
              <a:rPr lang="fi-FI" smtClean="0">
                <a:solidFill>
                  <a:srgbClr val="000000"/>
                </a:solidFill>
              </a:rPr>
              <a:t>Tiina Kupila-Rantala 19.10.2009</a:t>
            </a:r>
            <a:endParaRPr lang="fi-FI">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C126F82D-1D26-4B35-A58E-5AAE6CD33B08}" type="slidenum">
              <a:rPr lang="fi-FI">
                <a:solidFill>
                  <a:srgbClr val="000000"/>
                </a:solidFill>
              </a:rPr>
              <a:pPr/>
              <a:t>‹#›</a:t>
            </a:fld>
            <a:endParaRPr lang="fi-FI">
              <a:solidFill>
                <a:srgbClr val="000000"/>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fi-FI">
              <a:solidFill>
                <a:srgbClr val="000000"/>
              </a:solidFill>
            </a:endParaRPr>
          </a:p>
        </p:txBody>
      </p:sp>
      <p:sp>
        <p:nvSpPr>
          <p:cNvPr id="3" name="Footer Placeholder 2"/>
          <p:cNvSpPr>
            <a:spLocks noGrp="1"/>
          </p:cNvSpPr>
          <p:nvPr>
            <p:ph type="ftr" sz="quarter" idx="11"/>
          </p:nvPr>
        </p:nvSpPr>
        <p:spPr/>
        <p:txBody>
          <a:bodyPr/>
          <a:lstStyle>
            <a:lvl1pPr>
              <a:defRPr/>
            </a:lvl1pPr>
          </a:lstStyle>
          <a:p>
            <a:r>
              <a:rPr lang="fi-FI" smtClean="0">
                <a:solidFill>
                  <a:srgbClr val="000000"/>
                </a:solidFill>
              </a:rPr>
              <a:t>Tiina Kupila-Rantala 19.10.2009</a:t>
            </a:r>
            <a:endParaRPr lang="fi-FI">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8CCD764B-B7B5-4013-B697-52331F5491BB}" type="slidenum">
              <a:rPr lang="fi-FI">
                <a:solidFill>
                  <a:srgbClr val="000000"/>
                </a:solidFill>
              </a:rPr>
              <a:pPr/>
              <a:t>‹#›</a:t>
            </a:fld>
            <a:endParaRPr lang="fi-FI">
              <a:solidFill>
                <a:srgbClr val="000000"/>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i-F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fi-FI">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fi-FI" smtClean="0">
                <a:solidFill>
                  <a:srgbClr val="000000"/>
                </a:solidFill>
              </a:rPr>
              <a:t>Tiina Kupila-Rantala 19.10.2009</a:t>
            </a:r>
            <a:endParaRPr lang="fi-FI">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E32EE5A-3A22-40F3-A83A-4E18AFBAFB86}" type="slidenum">
              <a:rPr lang="fi-FI">
                <a:solidFill>
                  <a:srgbClr val="000000"/>
                </a:solidFill>
              </a:rPr>
              <a:pPr/>
              <a:t>‹#›</a:t>
            </a:fld>
            <a:endParaRPr lang="fi-FI">
              <a:solidFill>
                <a:srgbClr val="000000"/>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i-FI"/>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i-FI"/>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fi-FI">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fi-FI" smtClean="0">
                <a:solidFill>
                  <a:srgbClr val="000000"/>
                </a:solidFill>
              </a:rPr>
              <a:t>Tiina Kupila-Rantala 19.10.2009</a:t>
            </a:r>
            <a:endParaRPr lang="fi-FI">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EE9476C-7DEB-4522-AA53-CCDB9D054DF1}" type="slidenum">
              <a:rPr lang="fi-FI">
                <a:solidFill>
                  <a:srgbClr val="000000"/>
                </a:solidFill>
              </a:rPr>
              <a:pPr/>
              <a:t>‹#›</a:t>
            </a:fld>
            <a:endParaRPr lang="fi-FI">
              <a:solidFill>
                <a:srgbClr val="000000"/>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lvl1pPr>
              <a:defRPr/>
            </a:lvl1pPr>
          </a:lstStyle>
          <a:p>
            <a:endParaRPr lang="fi-FI">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fi-FI" smtClean="0">
                <a:solidFill>
                  <a:srgbClr val="000000"/>
                </a:solidFill>
              </a:rPr>
              <a:t>Tiina Kupila-Rantala 19.10.2009</a:t>
            </a:r>
            <a:endParaRPr lang="fi-FI">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70CAFE2-3198-45AF-BA5D-0C655EB0020B}" type="slidenum">
              <a:rPr lang="fi-FI">
                <a:solidFill>
                  <a:srgbClr val="000000"/>
                </a:solidFill>
              </a:rPr>
              <a:pPr/>
              <a:t>‹#›</a:t>
            </a:fld>
            <a:endParaRPr lang="fi-FI">
              <a:solidFill>
                <a:srgbClr val="000000"/>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i-FI"/>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lvl1pPr>
              <a:defRPr/>
            </a:lvl1pPr>
          </a:lstStyle>
          <a:p>
            <a:endParaRPr lang="fi-FI">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fi-FI" smtClean="0">
                <a:solidFill>
                  <a:srgbClr val="000000"/>
                </a:solidFill>
              </a:rPr>
              <a:t>Tiina Kupila-Rantala 19.10.2009</a:t>
            </a:r>
            <a:endParaRPr lang="fi-FI">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FC156F8-FDE9-450F-8CA2-5F5A113FB7C2}" type="slidenum">
              <a:rPr lang="fi-FI">
                <a:solidFill>
                  <a:srgbClr val="000000"/>
                </a:solidFill>
              </a:rPr>
              <a:pPr/>
              <a:t>‹#›</a:t>
            </a:fld>
            <a:endParaRPr lang="fi-FI">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fi-FI"/>
          </a:p>
        </p:txBody>
      </p:sp>
      <p:sp>
        <p:nvSpPr>
          <p:cNvPr id="6" name="Footer Placeholder 5"/>
          <p:cNvSpPr>
            <a:spLocks noGrp="1"/>
          </p:cNvSpPr>
          <p:nvPr>
            <p:ph type="ftr" sz="quarter" idx="11"/>
          </p:nvPr>
        </p:nvSpPr>
        <p:spPr/>
        <p:txBody>
          <a:bodyPr/>
          <a:lstStyle>
            <a:lvl1pPr>
              <a:defRPr/>
            </a:lvl1pPr>
          </a:lstStyle>
          <a:p>
            <a:endParaRPr lang="fi-FI"/>
          </a:p>
        </p:txBody>
      </p:sp>
      <p:sp>
        <p:nvSpPr>
          <p:cNvPr id="7" name="Slide Number Placeholder 6"/>
          <p:cNvSpPr>
            <a:spLocks noGrp="1"/>
          </p:cNvSpPr>
          <p:nvPr>
            <p:ph type="sldNum" sz="quarter" idx="12"/>
          </p:nvPr>
        </p:nvSpPr>
        <p:spPr/>
        <p:txBody>
          <a:bodyPr/>
          <a:lstStyle>
            <a:lvl1pPr>
              <a:defRPr/>
            </a:lvl1pPr>
          </a:lstStyle>
          <a:p>
            <a:fld id="{3C4C1414-AC22-4AE1-AD08-62499FBEFD6C}" type="slidenum">
              <a:rPr lang="fi-FI"/>
              <a:pPr/>
              <a:t>‹#›</a:t>
            </a:fld>
            <a:endParaRPr lang="fi-F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hyperlink" Target="http://www.csc.fi/suomi/info/index.phtml.fi" TargetMode="Externa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theme" Target="../theme/theme3.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image" Target="../media/image6.png"/><Relationship Id="rId2" Type="http://schemas.openxmlformats.org/officeDocument/2006/relationships/slideLayout" Target="../slideLayouts/slideLayout41.xml"/><Relationship Id="rId16" Type="http://schemas.openxmlformats.org/officeDocument/2006/relationships/image" Target="../media/image5.png"/><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image" Target="../media/image4.png"/><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image" Target="../media/image1.png"/><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image" Target="../media/image4.png"/><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theme" Target="../theme/theme6.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image" Target="../media/image6.png"/><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image" Target="../media/image5.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image" Target="../media/image1.png"/><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theme" Target="../theme/theme7.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70675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fi-FI"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fi-FI"/>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fi-FI"/>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450755B-1BBA-472F-97B0-4D7E32F6BC7B}" type="slidenum">
              <a:rPr lang="fi-FI"/>
              <a:pPr/>
              <a:t>‹#›</a:t>
            </a:fld>
            <a:endParaRPr lang="fi-FI"/>
          </a:p>
        </p:txBody>
      </p:sp>
      <p:sp>
        <p:nvSpPr>
          <p:cNvPr id="7" name="Rectangle 6"/>
          <p:cNvSpPr/>
          <p:nvPr/>
        </p:nvSpPr>
        <p:spPr>
          <a:xfrm>
            <a:off x="0" y="6715125"/>
            <a:ext cx="4572000" cy="142875"/>
          </a:xfrm>
          <a:prstGeom prst="rect">
            <a:avLst/>
          </a:prstGeom>
          <a:solidFill>
            <a:srgbClr val="2A7B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FI"/>
          </a:p>
        </p:txBody>
      </p:sp>
      <p:sp>
        <p:nvSpPr>
          <p:cNvPr id="8" name="Rectangle 7"/>
          <p:cNvSpPr/>
          <p:nvPr/>
        </p:nvSpPr>
        <p:spPr>
          <a:xfrm>
            <a:off x="4572000" y="6715125"/>
            <a:ext cx="4572000" cy="142875"/>
          </a:xfrm>
          <a:prstGeom prst="rect">
            <a:avLst/>
          </a:prstGeom>
          <a:solidFill>
            <a:srgbClr val="9913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FI"/>
          </a:p>
        </p:txBody>
      </p:sp>
      <p:sp>
        <p:nvSpPr>
          <p:cNvPr id="9" name="Rectangle 8"/>
          <p:cNvSpPr/>
          <p:nvPr/>
        </p:nvSpPr>
        <p:spPr>
          <a:xfrm>
            <a:off x="0" y="0"/>
            <a:ext cx="4572000" cy="142875"/>
          </a:xfrm>
          <a:prstGeom prst="rect">
            <a:avLst/>
          </a:prstGeom>
          <a:solidFill>
            <a:srgbClr val="9913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FI"/>
          </a:p>
        </p:txBody>
      </p:sp>
      <p:sp>
        <p:nvSpPr>
          <p:cNvPr id="10" name="Rectangle 9"/>
          <p:cNvSpPr/>
          <p:nvPr/>
        </p:nvSpPr>
        <p:spPr>
          <a:xfrm>
            <a:off x="4572000" y="0"/>
            <a:ext cx="4572000" cy="142875"/>
          </a:xfrm>
          <a:prstGeom prst="rect">
            <a:avLst/>
          </a:prstGeom>
          <a:solidFill>
            <a:srgbClr val="0082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FI"/>
          </a:p>
        </p:txBody>
      </p:sp>
      <p:pic>
        <p:nvPicPr>
          <p:cNvPr id="1035" name="Picture 10" descr="cmyklogopiirros.png"/>
          <p:cNvPicPr>
            <a:picLocks noChangeAspect="1"/>
          </p:cNvPicPr>
          <p:nvPr/>
        </p:nvPicPr>
        <p:blipFill>
          <a:blip r:embed="rId13" cstate="print"/>
          <a:srcRect/>
          <a:stretch>
            <a:fillRect/>
          </a:stretch>
        </p:blipFill>
        <p:spPr bwMode="auto">
          <a:xfrm>
            <a:off x="7783513" y="306388"/>
            <a:ext cx="1223962" cy="7762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400">
          <a:solidFill>
            <a:srgbClr val="99135E"/>
          </a:solidFill>
          <a:latin typeface="+mj-lt"/>
          <a:ea typeface="+mj-ea"/>
          <a:cs typeface="+mj-cs"/>
        </a:defRPr>
      </a:lvl1pPr>
      <a:lvl2pPr algn="l" rtl="0" eaLnBrk="1" fontAlgn="base" hangingPunct="1">
        <a:spcBef>
          <a:spcPct val="0"/>
        </a:spcBef>
        <a:spcAft>
          <a:spcPct val="0"/>
        </a:spcAft>
        <a:defRPr sz="4400">
          <a:solidFill>
            <a:srgbClr val="99135E"/>
          </a:solidFill>
          <a:latin typeface="Arial" charset="0"/>
        </a:defRPr>
      </a:lvl2pPr>
      <a:lvl3pPr algn="l" rtl="0" eaLnBrk="1" fontAlgn="base" hangingPunct="1">
        <a:spcBef>
          <a:spcPct val="0"/>
        </a:spcBef>
        <a:spcAft>
          <a:spcPct val="0"/>
        </a:spcAft>
        <a:defRPr sz="4400">
          <a:solidFill>
            <a:srgbClr val="99135E"/>
          </a:solidFill>
          <a:latin typeface="Arial" charset="0"/>
        </a:defRPr>
      </a:lvl3pPr>
      <a:lvl4pPr algn="l" rtl="0" eaLnBrk="1" fontAlgn="base" hangingPunct="1">
        <a:spcBef>
          <a:spcPct val="0"/>
        </a:spcBef>
        <a:spcAft>
          <a:spcPct val="0"/>
        </a:spcAft>
        <a:defRPr sz="4400">
          <a:solidFill>
            <a:srgbClr val="99135E"/>
          </a:solidFill>
          <a:latin typeface="Arial" charset="0"/>
        </a:defRPr>
      </a:lvl4pPr>
      <a:lvl5pPr algn="l" rtl="0" eaLnBrk="1" fontAlgn="base" hangingPunct="1">
        <a:spcBef>
          <a:spcPct val="0"/>
        </a:spcBef>
        <a:spcAft>
          <a:spcPct val="0"/>
        </a:spcAft>
        <a:defRPr sz="4400">
          <a:solidFill>
            <a:srgbClr val="99135E"/>
          </a:solidFill>
          <a:latin typeface="Arial" charset="0"/>
        </a:defRPr>
      </a:lvl5pPr>
      <a:lvl6pPr marL="457200" algn="l" rtl="0" eaLnBrk="1" fontAlgn="base" hangingPunct="1">
        <a:spcBef>
          <a:spcPct val="0"/>
        </a:spcBef>
        <a:spcAft>
          <a:spcPct val="0"/>
        </a:spcAft>
        <a:defRPr sz="4400">
          <a:solidFill>
            <a:srgbClr val="99135E"/>
          </a:solidFill>
          <a:latin typeface="Arial" charset="0"/>
        </a:defRPr>
      </a:lvl6pPr>
      <a:lvl7pPr marL="914400" algn="l" rtl="0" eaLnBrk="1" fontAlgn="base" hangingPunct="1">
        <a:spcBef>
          <a:spcPct val="0"/>
        </a:spcBef>
        <a:spcAft>
          <a:spcPct val="0"/>
        </a:spcAft>
        <a:defRPr sz="4400">
          <a:solidFill>
            <a:srgbClr val="99135E"/>
          </a:solidFill>
          <a:latin typeface="Arial" charset="0"/>
        </a:defRPr>
      </a:lvl7pPr>
      <a:lvl8pPr marL="1371600" algn="l" rtl="0" eaLnBrk="1" fontAlgn="base" hangingPunct="1">
        <a:spcBef>
          <a:spcPct val="0"/>
        </a:spcBef>
        <a:spcAft>
          <a:spcPct val="0"/>
        </a:spcAft>
        <a:defRPr sz="4400">
          <a:solidFill>
            <a:srgbClr val="99135E"/>
          </a:solidFill>
          <a:latin typeface="Arial" charset="0"/>
        </a:defRPr>
      </a:lvl8pPr>
      <a:lvl9pPr marL="1828800" algn="l" rtl="0" eaLnBrk="1" fontAlgn="base" hangingPunct="1">
        <a:spcBef>
          <a:spcPct val="0"/>
        </a:spcBef>
        <a:spcAft>
          <a:spcPct val="0"/>
        </a:spcAft>
        <a:defRPr sz="4400">
          <a:solidFill>
            <a:srgbClr val="99135E"/>
          </a:solidFill>
          <a:latin typeface="Arial" charset="0"/>
        </a:defRPr>
      </a:lvl9pPr>
    </p:titleStyle>
    <p:bodyStyle>
      <a:lvl1pPr marL="342900" indent="-342900" algn="l" rtl="0" eaLnBrk="1" fontAlgn="base" hangingPunct="1">
        <a:spcBef>
          <a:spcPts val="600"/>
        </a:spcBef>
        <a:spcAft>
          <a:spcPts val="600"/>
        </a:spcAft>
        <a:buChar char="•"/>
        <a:defRPr sz="3200">
          <a:solidFill>
            <a:schemeClr val="tx1"/>
          </a:solidFill>
          <a:latin typeface="+mn-lt"/>
          <a:ea typeface="+mn-ea"/>
          <a:cs typeface="+mn-cs"/>
        </a:defRPr>
      </a:lvl1pPr>
      <a:lvl2pPr marL="742950" indent="-285750" algn="l" rtl="0" eaLnBrk="1" fontAlgn="base" hangingPunct="1">
        <a:spcBef>
          <a:spcPts val="600"/>
        </a:spcBef>
        <a:spcAft>
          <a:spcPts val="600"/>
        </a:spcAft>
        <a:buChar char="–"/>
        <a:defRPr sz="2800">
          <a:solidFill>
            <a:schemeClr val="tx1"/>
          </a:solidFill>
          <a:latin typeface="+mn-lt"/>
        </a:defRPr>
      </a:lvl2pPr>
      <a:lvl3pPr marL="1143000" indent="-228600" algn="l" rtl="0" eaLnBrk="1" fontAlgn="base" hangingPunct="1">
        <a:spcBef>
          <a:spcPts val="600"/>
        </a:spcBef>
        <a:spcAft>
          <a:spcPts val="600"/>
        </a:spcAft>
        <a:buChar char="•"/>
        <a:defRPr sz="2400">
          <a:solidFill>
            <a:schemeClr val="tx1"/>
          </a:solidFill>
          <a:latin typeface="+mn-lt"/>
        </a:defRPr>
      </a:lvl3pPr>
      <a:lvl4pPr marL="1600200" indent="-228600" algn="l" rtl="0" eaLnBrk="1" fontAlgn="base" hangingPunct="1">
        <a:spcBef>
          <a:spcPts val="600"/>
        </a:spcBef>
        <a:spcAft>
          <a:spcPts val="600"/>
        </a:spcAft>
        <a:buChar char="–"/>
        <a:defRPr sz="2000">
          <a:solidFill>
            <a:schemeClr val="tx1"/>
          </a:solidFill>
          <a:latin typeface="+mn-lt"/>
        </a:defRPr>
      </a:lvl4pPr>
      <a:lvl5pPr marL="2057400" indent="-228600" algn="l" rtl="0" eaLnBrk="1" fontAlgn="base" hangingPunct="1">
        <a:spcBef>
          <a:spcPts val="600"/>
        </a:spcBef>
        <a:spcAft>
          <a:spcPts val="600"/>
        </a:spcAft>
        <a:buChar char="»"/>
        <a:defRPr sz="2000">
          <a:solidFill>
            <a:schemeClr val="tx1"/>
          </a:solidFill>
          <a:latin typeface="+mn-lt"/>
        </a:defRPr>
      </a:lvl5pPr>
      <a:lvl6pPr marL="2514600" indent="-228600" algn="l" rtl="0" eaLnBrk="1" fontAlgn="base" hangingPunct="1">
        <a:spcBef>
          <a:spcPts val="600"/>
        </a:spcBef>
        <a:spcAft>
          <a:spcPts val="600"/>
        </a:spcAft>
        <a:buChar char="»"/>
        <a:defRPr sz="2000">
          <a:solidFill>
            <a:schemeClr val="tx1"/>
          </a:solidFill>
          <a:latin typeface="+mn-lt"/>
        </a:defRPr>
      </a:lvl6pPr>
      <a:lvl7pPr marL="2971800" indent="-228600" algn="l" rtl="0" eaLnBrk="1" fontAlgn="base" hangingPunct="1">
        <a:spcBef>
          <a:spcPts val="600"/>
        </a:spcBef>
        <a:spcAft>
          <a:spcPts val="600"/>
        </a:spcAft>
        <a:buChar char="»"/>
        <a:defRPr sz="2000">
          <a:solidFill>
            <a:schemeClr val="tx1"/>
          </a:solidFill>
          <a:latin typeface="+mn-lt"/>
        </a:defRPr>
      </a:lvl7pPr>
      <a:lvl8pPr marL="3429000" indent="-228600" algn="l" rtl="0" eaLnBrk="1" fontAlgn="base" hangingPunct="1">
        <a:spcBef>
          <a:spcPts val="600"/>
        </a:spcBef>
        <a:spcAft>
          <a:spcPts val="600"/>
        </a:spcAft>
        <a:buChar char="»"/>
        <a:defRPr sz="2000">
          <a:solidFill>
            <a:schemeClr val="tx1"/>
          </a:solidFill>
          <a:latin typeface="+mn-lt"/>
        </a:defRPr>
      </a:lvl8pPr>
      <a:lvl9pPr marL="3886200" indent="-228600" algn="l" rtl="0" eaLnBrk="1" fontAlgn="base" hangingPunct="1">
        <a:spcBef>
          <a:spcPts val="600"/>
        </a:spcBef>
        <a:spcAft>
          <a:spcPts val="60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Otsikko</a:t>
            </a:r>
          </a:p>
        </p:txBody>
      </p:sp>
      <p:sp>
        <p:nvSpPr>
          <p:cNvPr id="1027" name="Rectangle 3"/>
          <p:cNvSpPr>
            <a:spLocks noGrp="1" noChangeArrowheads="1"/>
          </p:cNvSpPr>
          <p:nvPr>
            <p:ph type="body" idx="1"/>
          </p:nvPr>
        </p:nvSpPr>
        <p:spPr bwMode="auto">
          <a:xfrm>
            <a:off x="685800" y="1981200"/>
            <a:ext cx="66294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Lista</a:t>
            </a:r>
          </a:p>
          <a:p>
            <a:pPr lvl="1"/>
            <a:r>
              <a:rPr lang="en-GB" smtClean="0"/>
              <a:t>Lista</a:t>
            </a:r>
          </a:p>
          <a:p>
            <a:pPr lvl="2"/>
            <a:endParaRPr lang="en-GB" smtClean="0"/>
          </a:p>
        </p:txBody>
      </p:sp>
      <p:sp>
        <p:nvSpPr>
          <p:cNvPr id="1032" name="Rectangle 8"/>
          <p:cNvSpPr>
            <a:spLocks noChangeArrowheads="1"/>
          </p:cNvSpPr>
          <p:nvPr/>
        </p:nvSpPr>
        <p:spPr bwMode="auto">
          <a:xfrm>
            <a:off x="0" y="6324600"/>
            <a:ext cx="7543800" cy="304800"/>
          </a:xfrm>
          <a:prstGeom prst="rect">
            <a:avLst/>
          </a:prstGeom>
          <a:gradFill rotWithShape="0">
            <a:gsLst>
              <a:gs pos="0">
                <a:srgbClr val="B2B2B2"/>
              </a:gs>
              <a:gs pos="100000">
                <a:srgbClr val="EAEAEA"/>
              </a:gs>
            </a:gsLst>
            <a:lin ang="0" scaled="1"/>
          </a:gradFill>
          <a:ln w="9525">
            <a:noFill/>
            <a:miter lim="800000"/>
            <a:headEnd/>
            <a:tailEnd/>
          </a:ln>
          <a:effectLst/>
        </p:spPr>
        <p:txBody>
          <a:bodyPr wrap="none" anchor="ctr"/>
          <a:lstStyle/>
          <a:p>
            <a:pPr>
              <a:defRPr/>
            </a:pPr>
            <a:r>
              <a:rPr lang="en-GB" sz="1600" b="1">
                <a:solidFill>
                  <a:srgbClr val="4D4D4D"/>
                </a:solidFill>
                <a:latin typeface="Palatino" pitchFamily="18" charset="0"/>
              </a:rPr>
              <a:t>          </a:t>
            </a:r>
            <a:endParaRPr lang="en-GB" sz="1600">
              <a:solidFill>
                <a:srgbClr val="4D4D4D"/>
              </a:solidFill>
            </a:endParaRPr>
          </a:p>
        </p:txBody>
      </p:sp>
      <p:pic>
        <p:nvPicPr>
          <p:cNvPr id="1029" name="Picture 11" descr="CSC:n logo on linkki kotisivulle">
            <a:hlinkClick r:id="rId14"/>
          </p:cNvPr>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7543800" y="5562600"/>
            <a:ext cx="1295400" cy="911225"/>
          </a:xfrm>
          <a:prstGeom prst="rect">
            <a:avLst/>
          </a:prstGeom>
          <a:noFill/>
          <a:ln w="9525">
            <a:noFill/>
            <a:miter lim="800000"/>
            <a:headEnd/>
            <a:tailEnd/>
          </a:ln>
        </p:spPr>
      </p:pic>
      <p:sp>
        <p:nvSpPr>
          <p:cNvPr id="1031" name="Rectangle 7"/>
          <p:cNvSpPr>
            <a:spLocks noChangeArrowheads="1"/>
          </p:cNvSpPr>
          <p:nvPr/>
        </p:nvSpPr>
        <p:spPr bwMode="auto">
          <a:xfrm>
            <a:off x="0" y="6629400"/>
            <a:ext cx="9144000" cy="228600"/>
          </a:xfrm>
          <a:prstGeom prst="rect">
            <a:avLst/>
          </a:prstGeom>
          <a:solidFill>
            <a:srgbClr val="771845"/>
          </a:solidFill>
          <a:ln w="9525">
            <a:solidFill>
              <a:schemeClr val="tx1"/>
            </a:solidFill>
            <a:miter lim="800000"/>
            <a:headEnd/>
            <a:tailEnd/>
          </a:ln>
          <a:effectLst/>
        </p:spPr>
        <p:txBody>
          <a:bodyPr wrap="none" anchor="ctr"/>
          <a:lstStyle/>
          <a:p>
            <a:pPr>
              <a:defRPr/>
            </a:pPr>
            <a:endParaRPr lang="en-US" sz="1600">
              <a:solidFill>
                <a:srgbClr val="4D4D4D"/>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Arial" charset="0"/>
        </a:defRPr>
      </a:lvl2pPr>
      <a:lvl3pPr algn="l" rtl="0" eaLnBrk="0" fontAlgn="base" hangingPunct="0">
        <a:spcBef>
          <a:spcPct val="0"/>
        </a:spcBef>
        <a:spcAft>
          <a:spcPct val="0"/>
        </a:spcAft>
        <a:defRPr sz="3200">
          <a:solidFill>
            <a:schemeClr val="tx2"/>
          </a:solidFill>
          <a:latin typeface="Arial" charset="0"/>
        </a:defRPr>
      </a:lvl3pPr>
      <a:lvl4pPr algn="l" rtl="0" eaLnBrk="0" fontAlgn="base" hangingPunct="0">
        <a:spcBef>
          <a:spcPct val="0"/>
        </a:spcBef>
        <a:spcAft>
          <a:spcPct val="0"/>
        </a:spcAft>
        <a:defRPr sz="3200">
          <a:solidFill>
            <a:schemeClr val="tx2"/>
          </a:solidFill>
          <a:latin typeface="Arial" charset="0"/>
        </a:defRPr>
      </a:lvl4pPr>
      <a:lvl5pPr algn="l" rtl="0" eaLnBrk="0" fontAlgn="base" hangingPunct="0">
        <a:spcBef>
          <a:spcPct val="0"/>
        </a:spcBef>
        <a:spcAft>
          <a:spcPct val="0"/>
        </a:spcAft>
        <a:defRPr sz="3200">
          <a:solidFill>
            <a:schemeClr val="tx2"/>
          </a:solidFill>
          <a:latin typeface="Arial" charset="0"/>
        </a:defRPr>
      </a:lvl5pPr>
      <a:lvl6pPr marL="457200" algn="l" rtl="0" fontAlgn="base">
        <a:spcBef>
          <a:spcPct val="0"/>
        </a:spcBef>
        <a:spcAft>
          <a:spcPct val="0"/>
        </a:spcAft>
        <a:defRPr sz="3200">
          <a:solidFill>
            <a:schemeClr val="tx2"/>
          </a:solidFill>
          <a:latin typeface="Arial" charset="0"/>
        </a:defRPr>
      </a:lvl6pPr>
      <a:lvl7pPr marL="914400" algn="l" rtl="0" fontAlgn="base">
        <a:spcBef>
          <a:spcPct val="0"/>
        </a:spcBef>
        <a:spcAft>
          <a:spcPct val="0"/>
        </a:spcAft>
        <a:defRPr sz="3200">
          <a:solidFill>
            <a:schemeClr val="tx2"/>
          </a:solidFill>
          <a:latin typeface="Arial" charset="0"/>
        </a:defRPr>
      </a:lvl7pPr>
      <a:lvl8pPr marL="1371600" algn="l" rtl="0" fontAlgn="base">
        <a:spcBef>
          <a:spcPct val="0"/>
        </a:spcBef>
        <a:spcAft>
          <a:spcPct val="0"/>
        </a:spcAft>
        <a:defRPr sz="3200">
          <a:solidFill>
            <a:schemeClr val="tx2"/>
          </a:solidFill>
          <a:latin typeface="Arial" charset="0"/>
        </a:defRPr>
      </a:lvl8pPr>
      <a:lvl9pPr marL="1828800" algn="l" rtl="0" fontAlgn="base">
        <a:spcBef>
          <a:spcPct val="0"/>
        </a:spcBef>
        <a:spcAft>
          <a:spcPct val="0"/>
        </a:spcAft>
        <a:defRPr sz="3200">
          <a:solidFill>
            <a:schemeClr val="tx2"/>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Ø"/>
        <a:defRPr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defRPr sz="16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70675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fi-FI"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lgn="ctr">
              <a:defRPr/>
            </a:pPr>
            <a:endParaRPr lang="fi-FI" b="1">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fi-FI" b="1">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BB42045-C430-4E57-846E-6D7AEC6A7A75}" type="slidenum">
              <a:rPr lang="fi-FI" b="1">
                <a:solidFill>
                  <a:srgbClr val="000000"/>
                </a:solidFill>
              </a:rPr>
              <a:pPr>
                <a:defRPr/>
              </a:pPr>
              <a:t>‹#›</a:t>
            </a:fld>
            <a:endParaRPr lang="fi-FI" b="1">
              <a:solidFill>
                <a:srgbClr val="000000"/>
              </a:solidFill>
            </a:endParaRPr>
          </a:p>
        </p:txBody>
      </p:sp>
      <p:sp>
        <p:nvSpPr>
          <p:cNvPr id="7" name="Rectangle 6"/>
          <p:cNvSpPr/>
          <p:nvPr/>
        </p:nvSpPr>
        <p:spPr>
          <a:xfrm>
            <a:off x="0" y="6715125"/>
            <a:ext cx="4572000" cy="142875"/>
          </a:xfrm>
          <a:prstGeom prst="rect">
            <a:avLst/>
          </a:prstGeom>
          <a:solidFill>
            <a:srgbClr val="2A7B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FI" sz="1600" b="1">
              <a:solidFill>
                <a:srgbClr val="FFFFFF"/>
              </a:solidFill>
            </a:endParaRPr>
          </a:p>
        </p:txBody>
      </p:sp>
      <p:sp>
        <p:nvSpPr>
          <p:cNvPr id="8" name="Rectangle 7"/>
          <p:cNvSpPr/>
          <p:nvPr/>
        </p:nvSpPr>
        <p:spPr>
          <a:xfrm>
            <a:off x="4572000" y="6715125"/>
            <a:ext cx="4572000" cy="142875"/>
          </a:xfrm>
          <a:prstGeom prst="rect">
            <a:avLst/>
          </a:prstGeom>
          <a:solidFill>
            <a:srgbClr val="9913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FI" sz="1600" b="1">
              <a:solidFill>
                <a:srgbClr val="FFFFFF"/>
              </a:solidFill>
            </a:endParaRPr>
          </a:p>
        </p:txBody>
      </p:sp>
      <p:sp>
        <p:nvSpPr>
          <p:cNvPr id="9" name="Rectangle 8"/>
          <p:cNvSpPr/>
          <p:nvPr/>
        </p:nvSpPr>
        <p:spPr>
          <a:xfrm>
            <a:off x="0" y="0"/>
            <a:ext cx="4572000" cy="142875"/>
          </a:xfrm>
          <a:prstGeom prst="rect">
            <a:avLst/>
          </a:prstGeom>
          <a:solidFill>
            <a:srgbClr val="9913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FI" sz="1600" b="1">
              <a:solidFill>
                <a:srgbClr val="FFFFFF"/>
              </a:solidFill>
            </a:endParaRPr>
          </a:p>
        </p:txBody>
      </p:sp>
      <p:sp>
        <p:nvSpPr>
          <p:cNvPr id="10" name="Rectangle 9"/>
          <p:cNvSpPr/>
          <p:nvPr/>
        </p:nvSpPr>
        <p:spPr>
          <a:xfrm>
            <a:off x="4572000" y="0"/>
            <a:ext cx="4572000" cy="142875"/>
          </a:xfrm>
          <a:prstGeom prst="rect">
            <a:avLst/>
          </a:prstGeom>
          <a:solidFill>
            <a:srgbClr val="0082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FI" sz="1600" b="1">
              <a:solidFill>
                <a:srgbClr val="FFFFFF"/>
              </a:solidFill>
            </a:endParaRPr>
          </a:p>
        </p:txBody>
      </p:sp>
      <p:pic>
        <p:nvPicPr>
          <p:cNvPr id="1035" name="Picture 10" descr="cmyklogopiirros.png"/>
          <p:cNvPicPr>
            <a:picLocks noChangeAspect="1"/>
          </p:cNvPicPr>
          <p:nvPr/>
        </p:nvPicPr>
        <p:blipFill>
          <a:blip r:embed="rId18" cstate="print"/>
          <a:srcRect/>
          <a:stretch>
            <a:fillRect/>
          </a:stretch>
        </p:blipFill>
        <p:spPr bwMode="auto">
          <a:xfrm>
            <a:off x="7783513" y="306388"/>
            <a:ext cx="1223962" cy="7762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1" r:id="rId14"/>
    <p:sldLayoutId id="2147483702" r:id="rId15"/>
    <p:sldLayoutId id="2147483703" r:id="rId16"/>
  </p:sldLayoutIdLst>
  <p:transition>
    <p:fade thruBlk="1"/>
  </p:transition>
  <p:timing>
    <p:tnLst>
      <p:par>
        <p:cTn id="1" dur="indefinite" restart="never" nodeType="tmRoot"/>
      </p:par>
    </p:tnLst>
  </p:timing>
  <p:txStyles>
    <p:titleStyle>
      <a:lvl1pPr algn="l" rtl="0" eaLnBrk="0" fontAlgn="base" hangingPunct="0">
        <a:spcBef>
          <a:spcPct val="0"/>
        </a:spcBef>
        <a:spcAft>
          <a:spcPct val="0"/>
        </a:spcAft>
        <a:defRPr sz="4400">
          <a:solidFill>
            <a:srgbClr val="99135E"/>
          </a:solidFill>
          <a:latin typeface="+mj-lt"/>
          <a:ea typeface="+mj-ea"/>
          <a:cs typeface="+mj-cs"/>
        </a:defRPr>
      </a:lvl1pPr>
      <a:lvl2pPr algn="l" rtl="0" eaLnBrk="0" fontAlgn="base" hangingPunct="0">
        <a:spcBef>
          <a:spcPct val="0"/>
        </a:spcBef>
        <a:spcAft>
          <a:spcPct val="0"/>
        </a:spcAft>
        <a:defRPr sz="4400">
          <a:solidFill>
            <a:srgbClr val="99135E"/>
          </a:solidFill>
          <a:latin typeface="Arial" charset="0"/>
        </a:defRPr>
      </a:lvl2pPr>
      <a:lvl3pPr algn="l" rtl="0" eaLnBrk="0" fontAlgn="base" hangingPunct="0">
        <a:spcBef>
          <a:spcPct val="0"/>
        </a:spcBef>
        <a:spcAft>
          <a:spcPct val="0"/>
        </a:spcAft>
        <a:defRPr sz="4400">
          <a:solidFill>
            <a:srgbClr val="99135E"/>
          </a:solidFill>
          <a:latin typeface="Arial" charset="0"/>
        </a:defRPr>
      </a:lvl3pPr>
      <a:lvl4pPr algn="l" rtl="0" eaLnBrk="0" fontAlgn="base" hangingPunct="0">
        <a:spcBef>
          <a:spcPct val="0"/>
        </a:spcBef>
        <a:spcAft>
          <a:spcPct val="0"/>
        </a:spcAft>
        <a:defRPr sz="4400">
          <a:solidFill>
            <a:srgbClr val="99135E"/>
          </a:solidFill>
          <a:latin typeface="Arial" charset="0"/>
        </a:defRPr>
      </a:lvl4pPr>
      <a:lvl5pPr algn="l" rtl="0" eaLnBrk="0" fontAlgn="base" hangingPunct="0">
        <a:spcBef>
          <a:spcPct val="0"/>
        </a:spcBef>
        <a:spcAft>
          <a:spcPct val="0"/>
        </a:spcAft>
        <a:defRPr sz="4400">
          <a:solidFill>
            <a:srgbClr val="99135E"/>
          </a:solidFill>
          <a:latin typeface="Arial" charset="0"/>
        </a:defRPr>
      </a:lvl5pPr>
      <a:lvl6pPr marL="457200" algn="l" rtl="0" eaLnBrk="1" fontAlgn="base" hangingPunct="1">
        <a:spcBef>
          <a:spcPct val="0"/>
        </a:spcBef>
        <a:spcAft>
          <a:spcPct val="0"/>
        </a:spcAft>
        <a:defRPr sz="4400">
          <a:solidFill>
            <a:srgbClr val="99135E"/>
          </a:solidFill>
          <a:latin typeface="Arial" charset="0"/>
        </a:defRPr>
      </a:lvl6pPr>
      <a:lvl7pPr marL="914400" algn="l" rtl="0" eaLnBrk="1" fontAlgn="base" hangingPunct="1">
        <a:spcBef>
          <a:spcPct val="0"/>
        </a:spcBef>
        <a:spcAft>
          <a:spcPct val="0"/>
        </a:spcAft>
        <a:defRPr sz="4400">
          <a:solidFill>
            <a:srgbClr val="99135E"/>
          </a:solidFill>
          <a:latin typeface="Arial" charset="0"/>
        </a:defRPr>
      </a:lvl7pPr>
      <a:lvl8pPr marL="1371600" algn="l" rtl="0" eaLnBrk="1" fontAlgn="base" hangingPunct="1">
        <a:spcBef>
          <a:spcPct val="0"/>
        </a:spcBef>
        <a:spcAft>
          <a:spcPct val="0"/>
        </a:spcAft>
        <a:defRPr sz="4400">
          <a:solidFill>
            <a:srgbClr val="99135E"/>
          </a:solidFill>
          <a:latin typeface="Arial" charset="0"/>
        </a:defRPr>
      </a:lvl8pPr>
      <a:lvl9pPr marL="1828800" algn="l" rtl="0" eaLnBrk="1" fontAlgn="base" hangingPunct="1">
        <a:spcBef>
          <a:spcPct val="0"/>
        </a:spcBef>
        <a:spcAft>
          <a:spcPct val="0"/>
        </a:spcAft>
        <a:defRPr sz="4400">
          <a:solidFill>
            <a:srgbClr val="99135E"/>
          </a:solidFill>
          <a:latin typeface="Arial" charset="0"/>
        </a:defRPr>
      </a:lvl9pPr>
    </p:titleStyle>
    <p:bodyStyle>
      <a:lvl1pPr marL="342900" indent="-342900" algn="l" rtl="0" eaLnBrk="0" fontAlgn="base" hangingPunct="0">
        <a:spcBef>
          <a:spcPts val="600"/>
        </a:spcBef>
        <a:spcAft>
          <a:spcPts val="600"/>
        </a:spcAft>
        <a:buChar char="•"/>
        <a:defRPr sz="3200">
          <a:solidFill>
            <a:schemeClr val="tx1"/>
          </a:solidFill>
          <a:latin typeface="+mn-lt"/>
          <a:ea typeface="+mn-ea"/>
          <a:cs typeface="+mn-cs"/>
        </a:defRPr>
      </a:lvl1pPr>
      <a:lvl2pPr marL="742950" indent="-285750" algn="l" rtl="0" eaLnBrk="0" fontAlgn="base" hangingPunct="0">
        <a:spcBef>
          <a:spcPts val="600"/>
        </a:spcBef>
        <a:spcAft>
          <a:spcPts val="600"/>
        </a:spcAft>
        <a:buChar char="–"/>
        <a:defRPr sz="2800">
          <a:solidFill>
            <a:schemeClr val="tx1"/>
          </a:solidFill>
          <a:latin typeface="+mn-lt"/>
        </a:defRPr>
      </a:lvl2pPr>
      <a:lvl3pPr marL="1143000" indent="-228600" algn="l" rtl="0" eaLnBrk="0" fontAlgn="base" hangingPunct="0">
        <a:spcBef>
          <a:spcPts val="600"/>
        </a:spcBef>
        <a:spcAft>
          <a:spcPts val="600"/>
        </a:spcAft>
        <a:buChar char="•"/>
        <a:defRPr sz="2400">
          <a:solidFill>
            <a:schemeClr val="tx1"/>
          </a:solidFill>
          <a:latin typeface="+mn-lt"/>
        </a:defRPr>
      </a:lvl3pPr>
      <a:lvl4pPr marL="1600200" indent="-228600" algn="l" rtl="0" eaLnBrk="0" fontAlgn="base" hangingPunct="0">
        <a:spcBef>
          <a:spcPts val="600"/>
        </a:spcBef>
        <a:spcAft>
          <a:spcPts val="600"/>
        </a:spcAft>
        <a:buChar char="–"/>
        <a:defRPr sz="2000">
          <a:solidFill>
            <a:schemeClr val="tx1"/>
          </a:solidFill>
          <a:latin typeface="+mn-lt"/>
        </a:defRPr>
      </a:lvl4pPr>
      <a:lvl5pPr marL="2057400" indent="-228600" algn="l" rtl="0" eaLnBrk="0" fontAlgn="base" hangingPunct="0">
        <a:spcBef>
          <a:spcPts val="600"/>
        </a:spcBef>
        <a:spcAft>
          <a:spcPts val="600"/>
        </a:spcAft>
        <a:buChar char="»"/>
        <a:defRPr sz="2000">
          <a:solidFill>
            <a:schemeClr val="tx1"/>
          </a:solidFill>
          <a:latin typeface="+mn-lt"/>
        </a:defRPr>
      </a:lvl5pPr>
      <a:lvl6pPr marL="2514600" indent="-228600" algn="l" rtl="0" eaLnBrk="1" fontAlgn="base" hangingPunct="1">
        <a:spcBef>
          <a:spcPts val="600"/>
        </a:spcBef>
        <a:spcAft>
          <a:spcPts val="600"/>
        </a:spcAft>
        <a:buChar char="»"/>
        <a:defRPr sz="2000">
          <a:solidFill>
            <a:schemeClr val="tx1"/>
          </a:solidFill>
          <a:latin typeface="+mn-lt"/>
        </a:defRPr>
      </a:lvl6pPr>
      <a:lvl7pPr marL="2971800" indent="-228600" algn="l" rtl="0" eaLnBrk="1" fontAlgn="base" hangingPunct="1">
        <a:spcBef>
          <a:spcPts val="600"/>
        </a:spcBef>
        <a:spcAft>
          <a:spcPts val="600"/>
        </a:spcAft>
        <a:buChar char="»"/>
        <a:defRPr sz="2000">
          <a:solidFill>
            <a:schemeClr val="tx1"/>
          </a:solidFill>
          <a:latin typeface="+mn-lt"/>
        </a:defRPr>
      </a:lvl7pPr>
      <a:lvl8pPr marL="3429000" indent="-228600" algn="l" rtl="0" eaLnBrk="1" fontAlgn="base" hangingPunct="1">
        <a:spcBef>
          <a:spcPts val="600"/>
        </a:spcBef>
        <a:spcAft>
          <a:spcPts val="600"/>
        </a:spcAft>
        <a:buChar char="»"/>
        <a:defRPr sz="2000">
          <a:solidFill>
            <a:schemeClr val="tx1"/>
          </a:solidFill>
          <a:latin typeface="+mn-lt"/>
        </a:defRPr>
      </a:lvl8pPr>
      <a:lvl9pPr marL="3886200" indent="-228600" algn="l" rtl="0" eaLnBrk="1" fontAlgn="base" hangingPunct="1">
        <a:spcBef>
          <a:spcPts val="600"/>
        </a:spcBef>
        <a:spcAft>
          <a:spcPts val="600"/>
        </a:spcAft>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1439863" y="274638"/>
            <a:ext cx="5688012" cy="9588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Title</a:t>
            </a:r>
          </a:p>
        </p:txBody>
      </p:sp>
      <p:sp>
        <p:nvSpPr>
          <p:cNvPr id="11267" name="Rectangle 3"/>
          <p:cNvSpPr>
            <a:spLocks noGrp="1" noChangeArrowheads="1"/>
          </p:cNvSpPr>
          <p:nvPr>
            <p:ph type="body" idx="1"/>
          </p:nvPr>
        </p:nvSpPr>
        <p:spPr bwMode="auto">
          <a:xfrm>
            <a:off x="1439863" y="1600200"/>
            <a:ext cx="6840537"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Example paragraph</a:t>
            </a:r>
          </a:p>
          <a:p>
            <a:pPr lvl="1"/>
            <a:r>
              <a:rPr lang="de-DE" smtClean="0"/>
              <a:t>Example paragraph</a:t>
            </a:r>
          </a:p>
          <a:p>
            <a:pPr lvl="2"/>
            <a:r>
              <a:rPr lang="de-DE" smtClean="0"/>
              <a:t>Example paragraph</a:t>
            </a:r>
          </a:p>
        </p:txBody>
      </p:sp>
      <p:sp>
        <p:nvSpPr>
          <p:cNvPr id="1028" name="Rectangle 4"/>
          <p:cNvSpPr>
            <a:spLocks noGrp="1" noChangeArrowheads="1"/>
          </p:cNvSpPr>
          <p:nvPr>
            <p:ph type="dt" sz="half" idx="2"/>
          </p:nvPr>
        </p:nvSpPr>
        <p:spPr bwMode="auto">
          <a:xfrm>
            <a:off x="1476375" y="6373813"/>
            <a:ext cx="2879725" cy="3317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rgbClr val="808080"/>
                </a:solidFill>
                <a:latin typeface="Arial" charset="0"/>
                <a:ea typeface="+mn-ea"/>
              </a:defRPr>
            </a:lvl1pPr>
          </a:lstStyle>
          <a:p>
            <a:pPr>
              <a:defRPr/>
            </a:pPr>
            <a:r>
              <a:rPr lang="en-GB"/>
              <a:t>SC'08 Austin                      2008-11-19</a:t>
            </a:r>
            <a:endParaRPr lang="de-DE"/>
          </a:p>
        </p:txBody>
      </p:sp>
      <p:sp>
        <p:nvSpPr>
          <p:cNvPr id="1029" name="Rectangle 5"/>
          <p:cNvSpPr>
            <a:spLocks noGrp="1" noChangeArrowheads="1"/>
          </p:cNvSpPr>
          <p:nvPr>
            <p:ph type="ftr" sz="quarter" idx="3"/>
          </p:nvPr>
        </p:nvSpPr>
        <p:spPr bwMode="auto">
          <a:xfrm>
            <a:off x="4464050" y="6373813"/>
            <a:ext cx="2879725" cy="3317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rgbClr val="808080"/>
                </a:solidFill>
                <a:latin typeface="Arial" charset="0"/>
                <a:ea typeface="+mn-ea"/>
              </a:defRPr>
            </a:lvl1pPr>
          </a:lstStyle>
          <a:p>
            <a:pPr>
              <a:defRPr/>
            </a:pPr>
            <a:r>
              <a:rPr lang="de-DE"/>
              <a:t>Andreas Schott, DEISA </a:t>
            </a:r>
          </a:p>
        </p:txBody>
      </p:sp>
      <p:sp>
        <p:nvSpPr>
          <p:cNvPr id="1030" name="Rectangle 6"/>
          <p:cNvSpPr>
            <a:spLocks noGrp="1" noChangeArrowheads="1"/>
          </p:cNvSpPr>
          <p:nvPr>
            <p:ph type="sldNum" sz="quarter" idx="4"/>
          </p:nvPr>
        </p:nvSpPr>
        <p:spPr bwMode="auto">
          <a:xfrm>
            <a:off x="7488238" y="6373813"/>
            <a:ext cx="901700" cy="3317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rgbClr val="808080"/>
                </a:solidFill>
                <a:latin typeface="Arial" charset="0"/>
                <a:ea typeface="+mn-ea"/>
              </a:defRPr>
            </a:lvl1pPr>
          </a:lstStyle>
          <a:p>
            <a:pPr>
              <a:defRPr/>
            </a:pPr>
            <a:fld id="{0DD3824E-B671-41FC-9A69-FC18BDA6594C}" type="slidenum">
              <a:rPr lang="de-DE"/>
              <a:pPr>
                <a:defRPr/>
              </a:pPr>
              <a:t>‹#›</a:t>
            </a:fld>
            <a:endParaRPr lang="de-DE"/>
          </a:p>
        </p:txBody>
      </p:sp>
      <p:pic>
        <p:nvPicPr>
          <p:cNvPr id="11271" name="Picture 26" descr="DEISA_Logo_EPS"/>
          <p:cNvPicPr>
            <a:picLocks noChangeAspect="1" noChangeArrowheads="1"/>
          </p:cNvPicPr>
          <p:nvPr userDrawn="1"/>
        </p:nvPicPr>
        <p:blipFill>
          <a:blip r:embed="rId16" cstate="print"/>
          <a:srcRect/>
          <a:stretch>
            <a:fillRect/>
          </a:stretch>
        </p:blipFill>
        <p:spPr bwMode="auto">
          <a:xfrm>
            <a:off x="7235825" y="44450"/>
            <a:ext cx="1968500" cy="957263"/>
          </a:xfrm>
          <a:prstGeom prst="rect">
            <a:avLst/>
          </a:prstGeom>
          <a:noFill/>
          <a:ln w="9525">
            <a:noFill/>
            <a:miter lim="800000"/>
            <a:headEnd/>
            <a:tailEnd/>
          </a:ln>
        </p:spPr>
      </p:pic>
      <p:grpSp>
        <p:nvGrpSpPr>
          <p:cNvPr id="2" name="Group 33"/>
          <p:cNvGrpSpPr>
            <a:grpSpLocks/>
          </p:cNvGrpSpPr>
          <p:nvPr userDrawn="1"/>
        </p:nvGrpSpPr>
        <p:grpSpPr bwMode="auto">
          <a:xfrm>
            <a:off x="8559800" y="6237288"/>
            <a:ext cx="512763" cy="590550"/>
            <a:chOff x="992" y="3875"/>
            <a:chExt cx="323" cy="372"/>
          </a:xfrm>
        </p:grpSpPr>
        <p:sp>
          <p:nvSpPr>
            <p:cNvPr id="1058" name="Text Box 34"/>
            <p:cNvSpPr txBox="1">
              <a:spLocks noChangeArrowheads="1"/>
            </p:cNvSpPr>
            <p:nvPr userDrawn="1"/>
          </p:nvSpPr>
          <p:spPr bwMode="auto">
            <a:xfrm>
              <a:off x="992" y="4156"/>
              <a:ext cx="323" cy="91"/>
            </a:xfrm>
            <a:prstGeom prst="rect">
              <a:avLst/>
            </a:prstGeom>
            <a:noFill/>
            <a:ln w="9525">
              <a:noFill/>
              <a:miter lim="800000"/>
              <a:headEnd/>
              <a:tailEnd/>
            </a:ln>
            <a:effectLst/>
          </p:spPr>
          <p:txBody>
            <a:bodyPr wrap="none" lIns="18000" tIns="10800" rIns="18000" bIns="10800">
              <a:spAutoFit/>
            </a:bodyPr>
            <a:lstStyle/>
            <a:p>
              <a:pPr>
                <a:defRPr/>
              </a:pPr>
              <a:r>
                <a:rPr lang="de-DE" sz="800">
                  <a:solidFill>
                    <a:srgbClr val="808080"/>
                  </a:solidFill>
                  <a:latin typeface="Helvetica" pitchFamily="-107" charset="0"/>
                </a:rPr>
                <a:t>RI-222919</a:t>
              </a:r>
              <a:endParaRPr lang="en-US" sz="800">
                <a:solidFill>
                  <a:srgbClr val="808080"/>
                </a:solidFill>
              </a:endParaRPr>
            </a:p>
          </p:txBody>
        </p:sp>
        <p:pic>
          <p:nvPicPr>
            <p:cNvPr id="11274" name="Picture 35" descr="FP7-gen-RGB"/>
            <p:cNvPicPr>
              <a:picLocks noChangeAspect="1" noChangeArrowheads="1"/>
            </p:cNvPicPr>
            <p:nvPr userDrawn="1"/>
          </p:nvPicPr>
          <p:blipFill>
            <a:blip r:embed="rId17" cstate="print"/>
            <a:srcRect/>
            <a:stretch>
              <a:fillRect/>
            </a:stretch>
          </p:blipFill>
          <p:spPr bwMode="auto">
            <a:xfrm>
              <a:off x="997" y="3875"/>
              <a:ext cx="318" cy="258"/>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Lst>
  <p:hf hdr="0"/>
  <p:txStyles>
    <p:titleStyle>
      <a:lvl1pPr algn="ctr" rtl="0" eaLnBrk="0" fontAlgn="base" hangingPunct="0">
        <a:spcBef>
          <a:spcPct val="0"/>
        </a:spcBef>
        <a:spcAft>
          <a:spcPct val="0"/>
        </a:spcAft>
        <a:defRPr sz="2800" b="1">
          <a:solidFill>
            <a:srgbClr val="A7A64A"/>
          </a:solidFill>
          <a:latin typeface="+mj-lt"/>
          <a:ea typeface="+mj-ea"/>
          <a:cs typeface="+mj-cs"/>
        </a:defRPr>
      </a:lvl1pPr>
      <a:lvl2pPr algn="ctr" rtl="0" eaLnBrk="0" fontAlgn="base" hangingPunct="0">
        <a:spcBef>
          <a:spcPct val="0"/>
        </a:spcBef>
        <a:spcAft>
          <a:spcPct val="0"/>
        </a:spcAft>
        <a:defRPr sz="2800" b="1">
          <a:solidFill>
            <a:srgbClr val="A7A64A"/>
          </a:solidFill>
          <a:latin typeface="Helvetica" pitchFamily="-107" charset="0"/>
          <a:cs typeface="Arial" charset="0"/>
        </a:defRPr>
      </a:lvl2pPr>
      <a:lvl3pPr algn="ctr" rtl="0" eaLnBrk="0" fontAlgn="base" hangingPunct="0">
        <a:spcBef>
          <a:spcPct val="0"/>
        </a:spcBef>
        <a:spcAft>
          <a:spcPct val="0"/>
        </a:spcAft>
        <a:defRPr sz="2800" b="1">
          <a:solidFill>
            <a:srgbClr val="A7A64A"/>
          </a:solidFill>
          <a:latin typeface="Helvetica" pitchFamily="-107" charset="0"/>
          <a:cs typeface="Arial" charset="0"/>
        </a:defRPr>
      </a:lvl3pPr>
      <a:lvl4pPr algn="ctr" rtl="0" eaLnBrk="0" fontAlgn="base" hangingPunct="0">
        <a:spcBef>
          <a:spcPct val="0"/>
        </a:spcBef>
        <a:spcAft>
          <a:spcPct val="0"/>
        </a:spcAft>
        <a:defRPr sz="2800" b="1">
          <a:solidFill>
            <a:srgbClr val="A7A64A"/>
          </a:solidFill>
          <a:latin typeface="Helvetica" pitchFamily="-107" charset="0"/>
          <a:cs typeface="Arial" charset="0"/>
        </a:defRPr>
      </a:lvl4pPr>
      <a:lvl5pPr algn="ctr" rtl="0" eaLnBrk="0" fontAlgn="base" hangingPunct="0">
        <a:spcBef>
          <a:spcPct val="0"/>
        </a:spcBef>
        <a:spcAft>
          <a:spcPct val="0"/>
        </a:spcAft>
        <a:defRPr sz="2800" b="1">
          <a:solidFill>
            <a:srgbClr val="A7A64A"/>
          </a:solidFill>
          <a:latin typeface="Helvetica" pitchFamily="-107" charset="0"/>
          <a:cs typeface="Arial" charset="0"/>
        </a:defRPr>
      </a:lvl5pPr>
      <a:lvl6pPr marL="457200" algn="ctr" rtl="0" fontAlgn="base">
        <a:spcBef>
          <a:spcPct val="0"/>
        </a:spcBef>
        <a:spcAft>
          <a:spcPct val="0"/>
        </a:spcAft>
        <a:defRPr sz="2800" b="1">
          <a:solidFill>
            <a:srgbClr val="A7A64A"/>
          </a:solidFill>
          <a:latin typeface="Helvetica" pitchFamily="-107" charset="0"/>
          <a:cs typeface="Arial" charset="0"/>
        </a:defRPr>
      </a:lvl6pPr>
      <a:lvl7pPr marL="914400" algn="ctr" rtl="0" fontAlgn="base">
        <a:spcBef>
          <a:spcPct val="0"/>
        </a:spcBef>
        <a:spcAft>
          <a:spcPct val="0"/>
        </a:spcAft>
        <a:defRPr sz="2800" b="1">
          <a:solidFill>
            <a:srgbClr val="A7A64A"/>
          </a:solidFill>
          <a:latin typeface="Helvetica" pitchFamily="-107" charset="0"/>
          <a:cs typeface="Arial" charset="0"/>
        </a:defRPr>
      </a:lvl7pPr>
      <a:lvl8pPr marL="1371600" algn="ctr" rtl="0" fontAlgn="base">
        <a:spcBef>
          <a:spcPct val="0"/>
        </a:spcBef>
        <a:spcAft>
          <a:spcPct val="0"/>
        </a:spcAft>
        <a:defRPr sz="2800" b="1">
          <a:solidFill>
            <a:srgbClr val="A7A64A"/>
          </a:solidFill>
          <a:latin typeface="Helvetica" pitchFamily="-107" charset="0"/>
          <a:cs typeface="Arial" charset="0"/>
        </a:defRPr>
      </a:lvl8pPr>
      <a:lvl9pPr marL="1828800" algn="ctr" rtl="0" fontAlgn="base">
        <a:spcBef>
          <a:spcPct val="0"/>
        </a:spcBef>
        <a:spcAft>
          <a:spcPct val="0"/>
        </a:spcAft>
        <a:defRPr sz="2800" b="1">
          <a:solidFill>
            <a:srgbClr val="A7A64A"/>
          </a:solidFill>
          <a:latin typeface="Helvetica" pitchFamily="-107" charset="0"/>
          <a:cs typeface="Arial" charset="0"/>
        </a:defRPr>
      </a:lvl9pPr>
    </p:titleStyle>
    <p:bodyStyle>
      <a:lvl1pPr marL="342900" indent="-342900" algn="l" rtl="0" eaLnBrk="0" fontAlgn="base" hangingPunct="0">
        <a:spcBef>
          <a:spcPct val="20000"/>
        </a:spcBef>
        <a:spcAft>
          <a:spcPct val="0"/>
        </a:spcAft>
        <a:buChar char="•"/>
        <a:defRPr sz="2000">
          <a:solidFill>
            <a:srgbClr val="3F55A5"/>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cs typeface="+mn-cs"/>
        </a:defRPr>
      </a:lvl2pPr>
      <a:lvl3pPr marL="1143000" indent="-228600" algn="l" rtl="0" eaLnBrk="0" fontAlgn="base" hangingPunct="0">
        <a:spcBef>
          <a:spcPct val="20000"/>
        </a:spcBef>
        <a:spcAft>
          <a:spcPct val="0"/>
        </a:spcAft>
        <a:buChar char="•"/>
        <a:defRPr>
          <a:solidFill>
            <a:schemeClr val="bg2"/>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yriad Pro" pitchFamily="34" charset="0"/>
          <a:cs typeface="+mn-cs"/>
        </a:defRPr>
      </a:lvl4pPr>
      <a:lvl5pPr marL="2057400" indent="-228600" algn="l" rtl="0" eaLnBrk="0" fontAlgn="base" hangingPunct="0">
        <a:spcBef>
          <a:spcPct val="20000"/>
        </a:spcBef>
        <a:spcAft>
          <a:spcPct val="0"/>
        </a:spcAft>
        <a:buChar char="»"/>
        <a:defRPr sz="2000">
          <a:solidFill>
            <a:schemeClr val="tx1"/>
          </a:solidFill>
          <a:latin typeface="Myriad Pro" pitchFamily="34" charset="0"/>
          <a:cs typeface="+mn-cs"/>
        </a:defRPr>
      </a:lvl5pPr>
      <a:lvl6pPr marL="2514600" indent="-228600" algn="l" rtl="0" fontAlgn="base">
        <a:spcBef>
          <a:spcPct val="20000"/>
        </a:spcBef>
        <a:spcAft>
          <a:spcPct val="0"/>
        </a:spcAft>
        <a:buChar char="»"/>
        <a:defRPr sz="2000">
          <a:solidFill>
            <a:schemeClr val="tx1"/>
          </a:solidFill>
          <a:latin typeface="Myriad Pro" pitchFamily="34" charset="0"/>
          <a:cs typeface="+mn-cs"/>
        </a:defRPr>
      </a:lvl6pPr>
      <a:lvl7pPr marL="2971800" indent="-228600" algn="l" rtl="0" fontAlgn="base">
        <a:spcBef>
          <a:spcPct val="20000"/>
        </a:spcBef>
        <a:spcAft>
          <a:spcPct val="0"/>
        </a:spcAft>
        <a:buChar char="»"/>
        <a:defRPr sz="2000">
          <a:solidFill>
            <a:schemeClr val="tx1"/>
          </a:solidFill>
          <a:latin typeface="Myriad Pro" pitchFamily="34" charset="0"/>
          <a:cs typeface="+mn-cs"/>
        </a:defRPr>
      </a:lvl7pPr>
      <a:lvl8pPr marL="3429000" indent="-228600" algn="l" rtl="0" fontAlgn="base">
        <a:spcBef>
          <a:spcPct val="20000"/>
        </a:spcBef>
        <a:spcAft>
          <a:spcPct val="0"/>
        </a:spcAft>
        <a:buChar char="»"/>
        <a:defRPr sz="2000">
          <a:solidFill>
            <a:schemeClr val="tx1"/>
          </a:solidFill>
          <a:latin typeface="Myriad Pro" pitchFamily="34" charset="0"/>
          <a:cs typeface="+mn-cs"/>
        </a:defRPr>
      </a:lvl8pPr>
      <a:lvl9pPr marL="3886200" indent="-228600" algn="l" rtl="0" fontAlgn="base">
        <a:spcBef>
          <a:spcPct val="20000"/>
        </a:spcBef>
        <a:spcAft>
          <a:spcPct val="0"/>
        </a:spcAft>
        <a:buChar char="»"/>
        <a:defRPr sz="2000">
          <a:solidFill>
            <a:schemeClr val="tx1"/>
          </a:solidFill>
          <a:latin typeface="Myriad Pro" pitchFamily="34"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70675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fi-FI" smtClean="0"/>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smtClean="0"/>
          </a:p>
        </p:txBody>
      </p:sp>
      <p:sp>
        <p:nvSpPr>
          <p:cNvPr id="880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lnSpc>
                <a:spcPct val="90000"/>
              </a:lnSpc>
              <a:spcBef>
                <a:spcPct val="20000"/>
              </a:spcBef>
              <a:buFont typeface="Wingdings" pitchFamily="2" charset="2"/>
              <a:buChar char="Ø"/>
              <a:defRPr/>
            </a:pPr>
            <a:fld id="{B5611B9E-9823-4DD9-B82E-9A4DABCC70B3}" type="datetime1">
              <a:rPr lang="fi-FI">
                <a:solidFill>
                  <a:srgbClr val="000000"/>
                </a:solidFill>
                <a:latin typeface="Arial" pitchFamily="34" charset="0"/>
              </a:rPr>
              <a:pPr>
                <a:lnSpc>
                  <a:spcPct val="90000"/>
                </a:lnSpc>
                <a:spcBef>
                  <a:spcPct val="20000"/>
                </a:spcBef>
                <a:buFont typeface="Wingdings" pitchFamily="2" charset="2"/>
                <a:buChar char="Ø"/>
                <a:defRPr/>
              </a:pPr>
              <a:t>25.10.2011</a:t>
            </a:fld>
            <a:endParaRPr lang="en-US">
              <a:solidFill>
                <a:srgbClr val="000000"/>
              </a:solidFill>
              <a:latin typeface="Arial" pitchFamily="34" charset="0"/>
            </a:endParaRPr>
          </a:p>
        </p:txBody>
      </p:sp>
      <p:sp>
        <p:nvSpPr>
          <p:cNvPr id="880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a:lnSpc>
                <a:spcPct val="90000"/>
              </a:lnSpc>
              <a:spcBef>
                <a:spcPct val="20000"/>
              </a:spcBef>
              <a:buFont typeface="Wingdings" pitchFamily="2" charset="2"/>
              <a:buChar char="Ø"/>
              <a:defRPr/>
            </a:pPr>
            <a:endParaRPr lang="fi-FI">
              <a:solidFill>
                <a:srgbClr val="000000"/>
              </a:solidFill>
              <a:latin typeface="Arial" pitchFamily="34" charset="0"/>
            </a:endParaRPr>
          </a:p>
        </p:txBody>
      </p:sp>
      <p:sp>
        <p:nvSpPr>
          <p:cNvPr id="880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a:lnSpc>
                <a:spcPct val="90000"/>
              </a:lnSpc>
              <a:spcBef>
                <a:spcPct val="20000"/>
              </a:spcBef>
              <a:buFont typeface="Wingdings" pitchFamily="2" charset="2"/>
              <a:buChar char="Ø"/>
              <a:defRPr/>
            </a:pPr>
            <a:fld id="{0F2D0B28-049C-4BF9-B918-24E46858C685}" type="slidenum">
              <a:rPr lang="en-US">
                <a:solidFill>
                  <a:srgbClr val="000000"/>
                </a:solidFill>
                <a:latin typeface="Arial" pitchFamily="34" charset="0"/>
              </a:rPr>
              <a:pPr>
                <a:lnSpc>
                  <a:spcPct val="90000"/>
                </a:lnSpc>
                <a:spcBef>
                  <a:spcPct val="20000"/>
                </a:spcBef>
                <a:buFont typeface="Wingdings" pitchFamily="2" charset="2"/>
                <a:buChar char="Ø"/>
                <a:defRPr/>
              </a:pPr>
              <a:t>‹#›</a:t>
            </a:fld>
            <a:endParaRPr lang="en-US">
              <a:solidFill>
                <a:srgbClr val="000000"/>
              </a:solidFill>
              <a:latin typeface="Arial" pitchFamily="34" charset="0"/>
            </a:endParaRPr>
          </a:p>
        </p:txBody>
      </p:sp>
      <p:sp>
        <p:nvSpPr>
          <p:cNvPr id="7" name="Rectangle 6"/>
          <p:cNvSpPr/>
          <p:nvPr/>
        </p:nvSpPr>
        <p:spPr>
          <a:xfrm>
            <a:off x="0" y="6715125"/>
            <a:ext cx="4572000" cy="142875"/>
          </a:xfrm>
          <a:prstGeom prst="rect">
            <a:avLst/>
          </a:prstGeom>
          <a:solidFill>
            <a:srgbClr val="2A7B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ts val="0"/>
              </a:spcBef>
              <a:spcAft>
                <a:spcPts val="0"/>
              </a:spcAft>
              <a:buFont typeface="Wingdings" pitchFamily="2" charset="2"/>
              <a:buChar char="Ø"/>
              <a:defRPr/>
            </a:pPr>
            <a:endParaRPr lang="fi-FI">
              <a:solidFill>
                <a:srgbClr val="FFFFFF"/>
              </a:solidFill>
            </a:endParaRPr>
          </a:p>
        </p:txBody>
      </p:sp>
      <p:sp>
        <p:nvSpPr>
          <p:cNvPr id="8" name="Rectangle 7"/>
          <p:cNvSpPr/>
          <p:nvPr/>
        </p:nvSpPr>
        <p:spPr>
          <a:xfrm>
            <a:off x="4572000" y="6715125"/>
            <a:ext cx="4572000" cy="142875"/>
          </a:xfrm>
          <a:prstGeom prst="rect">
            <a:avLst/>
          </a:prstGeom>
          <a:solidFill>
            <a:srgbClr val="9913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ts val="0"/>
              </a:spcBef>
              <a:spcAft>
                <a:spcPts val="0"/>
              </a:spcAft>
              <a:buFont typeface="Wingdings" pitchFamily="2" charset="2"/>
              <a:buChar char="Ø"/>
              <a:defRPr/>
            </a:pPr>
            <a:endParaRPr lang="fi-FI">
              <a:solidFill>
                <a:srgbClr val="FFFFFF"/>
              </a:solidFill>
            </a:endParaRPr>
          </a:p>
        </p:txBody>
      </p:sp>
      <p:sp>
        <p:nvSpPr>
          <p:cNvPr id="9" name="Rectangle 8"/>
          <p:cNvSpPr/>
          <p:nvPr/>
        </p:nvSpPr>
        <p:spPr>
          <a:xfrm>
            <a:off x="0" y="0"/>
            <a:ext cx="4572000" cy="142875"/>
          </a:xfrm>
          <a:prstGeom prst="rect">
            <a:avLst/>
          </a:prstGeom>
          <a:solidFill>
            <a:srgbClr val="9913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ts val="0"/>
              </a:spcBef>
              <a:spcAft>
                <a:spcPts val="0"/>
              </a:spcAft>
              <a:buFont typeface="Wingdings" pitchFamily="2" charset="2"/>
              <a:buChar char="Ø"/>
              <a:defRPr/>
            </a:pPr>
            <a:endParaRPr lang="fi-FI">
              <a:solidFill>
                <a:srgbClr val="FFFFFF"/>
              </a:solidFill>
            </a:endParaRPr>
          </a:p>
        </p:txBody>
      </p:sp>
      <p:sp>
        <p:nvSpPr>
          <p:cNvPr id="10" name="Rectangle 9"/>
          <p:cNvSpPr/>
          <p:nvPr/>
        </p:nvSpPr>
        <p:spPr>
          <a:xfrm>
            <a:off x="4572000" y="0"/>
            <a:ext cx="4572000" cy="142875"/>
          </a:xfrm>
          <a:prstGeom prst="rect">
            <a:avLst/>
          </a:prstGeom>
          <a:solidFill>
            <a:srgbClr val="0082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ts val="0"/>
              </a:spcBef>
              <a:spcAft>
                <a:spcPts val="0"/>
              </a:spcAft>
              <a:buFont typeface="Wingdings" pitchFamily="2" charset="2"/>
              <a:buChar char="Ø"/>
              <a:defRPr/>
            </a:pPr>
            <a:endParaRPr lang="fi-FI">
              <a:solidFill>
                <a:srgbClr val="FFFFFF"/>
              </a:solidFill>
            </a:endParaRPr>
          </a:p>
        </p:txBody>
      </p:sp>
      <p:pic>
        <p:nvPicPr>
          <p:cNvPr id="4107" name="Picture 10" descr="cmyklogopiirros.png"/>
          <p:cNvPicPr>
            <a:picLocks noChangeAspect="1"/>
          </p:cNvPicPr>
          <p:nvPr/>
        </p:nvPicPr>
        <p:blipFill>
          <a:blip r:embed="rId15" cstate="print"/>
          <a:srcRect/>
          <a:stretch>
            <a:fillRect/>
          </a:stretch>
        </p:blipFill>
        <p:spPr bwMode="auto">
          <a:xfrm>
            <a:off x="7783513" y="306388"/>
            <a:ext cx="1223962" cy="776287"/>
          </a:xfrm>
          <a:prstGeom prst="rect">
            <a:avLst/>
          </a:prstGeom>
          <a:noFill/>
          <a:ln w="9525">
            <a:noFill/>
            <a:miter lim="800000"/>
            <a:headEnd/>
            <a:tailEnd/>
          </a:ln>
        </p:spPr>
      </p:pic>
      <p:sp>
        <p:nvSpPr>
          <p:cNvPr id="60423" name="Rectangle 7"/>
          <p:cNvSpPr>
            <a:spLocks noChangeArrowheads="1"/>
          </p:cNvSpPr>
          <p:nvPr/>
        </p:nvSpPr>
        <p:spPr bwMode="auto">
          <a:xfrm>
            <a:off x="9396413" y="260350"/>
            <a:ext cx="1657350" cy="288925"/>
          </a:xfrm>
          <a:prstGeom prst="rect">
            <a:avLst/>
          </a:prstGeom>
          <a:noFill/>
          <a:ln w="9525">
            <a:solidFill>
              <a:srgbClr val="FF0000"/>
            </a:solidFill>
            <a:miter lim="800000"/>
            <a:headEnd/>
            <a:tailEnd/>
          </a:ln>
          <a:effectLst/>
        </p:spPr>
        <p:txBody>
          <a:bodyPr wrap="none" anchor="ctr"/>
          <a:lstStyle/>
          <a:p>
            <a:pPr algn="ctr">
              <a:lnSpc>
                <a:spcPct val="90000"/>
              </a:lnSpc>
              <a:spcBef>
                <a:spcPct val="20000"/>
              </a:spcBef>
              <a:buFont typeface="Wingdings" pitchFamily="2" charset="2"/>
              <a:buChar char="Ø"/>
              <a:defRPr/>
            </a:pPr>
            <a:r>
              <a:rPr lang="fi-FI" sz="1400" b="1">
                <a:solidFill>
                  <a:srgbClr val="FF3300"/>
                </a:solidFill>
                <a:latin typeface="Univers" pitchFamily="34" charset="0"/>
              </a:rPr>
              <a:t>Luottamuksellinen</a:t>
            </a:r>
            <a:endParaRPr lang="fi-FI" sz="2400">
              <a:solidFill>
                <a:srgbClr val="000000"/>
              </a:solidFill>
              <a:latin typeface="Times New Roman" pitchFamily="18" charset="0"/>
            </a:endParaRPr>
          </a:p>
        </p:txBody>
      </p:sp>
      <p:sp>
        <p:nvSpPr>
          <p:cNvPr id="60426" name="Text Box 10"/>
          <p:cNvSpPr txBox="1">
            <a:spLocks noChangeArrowheads="1"/>
          </p:cNvSpPr>
          <p:nvPr/>
        </p:nvSpPr>
        <p:spPr bwMode="auto">
          <a:xfrm>
            <a:off x="1692275" y="7100888"/>
            <a:ext cx="6264275" cy="1433512"/>
          </a:xfrm>
          <a:prstGeom prst="rect">
            <a:avLst/>
          </a:prstGeom>
          <a:noFill/>
          <a:ln w="9525">
            <a:noFill/>
            <a:miter lim="800000"/>
            <a:headEnd/>
            <a:tailEnd/>
          </a:ln>
          <a:effectLst/>
        </p:spPr>
        <p:txBody>
          <a:bodyPr>
            <a:spAutoFit/>
          </a:bodyPr>
          <a:lstStyle/>
          <a:p>
            <a:pPr algn="ctr">
              <a:lnSpc>
                <a:spcPct val="90000"/>
              </a:lnSpc>
              <a:spcBef>
                <a:spcPct val="20000"/>
              </a:spcBef>
              <a:buFont typeface="Wingdings" pitchFamily="2" charset="2"/>
              <a:buChar char="Ø"/>
              <a:defRPr/>
            </a:pPr>
            <a:r>
              <a:rPr lang="fi-FI" sz="8800" b="1">
                <a:solidFill>
                  <a:srgbClr val="99CC00"/>
                </a:solidFill>
              </a:rPr>
              <a:t>LUONNOS</a:t>
            </a:r>
            <a:endParaRPr lang="en-US" sz="8800" b="1">
              <a:solidFill>
                <a:srgbClr val="99CC00"/>
              </a:solidFill>
            </a:endParaRPr>
          </a:p>
        </p:txBody>
      </p:sp>
      <p:sp>
        <p:nvSpPr>
          <p:cNvPr id="14" name="Rectangle 7"/>
          <p:cNvSpPr>
            <a:spLocks noChangeArrowheads="1"/>
          </p:cNvSpPr>
          <p:nvPr userDrawn="1"/>
        </p:nvSpPr>
        <p:spPr bwMode="auto">
          <a:xfrm>
            <a:off x="9396413" y="260350"/>
            <a:ext cx="1657350" cy="288925"/>
          </a:xfrm>
          <a:prstGeom prst="rect">
            <a:avLst/>
          </a:prstGeom>
          <a:noFill/>
          <a:ln w="9525">
            <a:solidFill>
              <a:srgbClr val="FF0000"/>
            </a:solidFill>
            <a:miter lim="800000"/>
            <a:headEnd/>
            <a:tailEnd/>
          </a:ln>
          <a:effectLst/>
        </p:spPr>
        <p:txBody>
          <a:bodyPr wrap="none" anchor="ctr"/>
          <a:lstStyle/>
          <a:p>
            <a:pPr algn="ctr">
              <a:defRPr/>
            </a:pPr>
            <a:r>
              <a:rPr lang="fi-FI" sz="1400" b="1">
                <a:solidFill>
                  <a:srgbClr val="FF3300"/>
                </a:solidFill>
                <a:latin typeface="Univers" pitchFamily="34" charset="0"/>
              </a:rPr>
              <a:t>Luottamuksellinen</a:t>
            </a:r>
            <a:endParaRPr lang="fi-FI" sz="2400">
              <a:solidFill>
                <a:srgbClr val="000000"/>
              </a:solidFill>
              <a:latin typeface="Times New Roman" pitchFamily="18" charset="0"/>
            </a:endParaRPr>
          </a:p>
        </p:txBody>
      </p:sp>
      <p:sp>
        <p:nvSpPr>
          <p:cNvPr id="15" name="Text Box 10"/>
          <p:cNvSpPr txBox="1">
            <a:spLocks noChangeArrowheads="1"/>
          </p:cNvSpPr>
          <p:nvPr userDrawn="1"/>
        </p:nvSpPr>
        <p:spPr bwMode="auto">
          <a:xfrm>
            <a:off x="1403350" y="7173913"/>
            <a:ext cx="6264275" cy="1433512"/>
          </a:xfrm>
          <a:prstGeom prst="rect">
            <a:avLst/>
          </a:prstGeom>
          <a:noFill/>
          <a:ln w="9525">
            <a:noFill/>
            <a:miter lim="800000"/>
            <a:headEnd/>
            <a:tailEnd/>
          </a:ln>
          <a:effectLst/>
        </p:spPr>
        <p:txBody>
          <a:bodyPr>
            <a:spAutoFit/>
          </a:bodyPr>
          <a:lstStyle/>
          <a:p>
            <a:pPr algn="ctr">
              <a:defRPr/>
            </a:pPr>
            <a:r>
              <a:rPr lang="fi-FI" sz="8800" b="1">
                <a:solidFill>
                  <a:srgbClr val="99CC00"/>
                </a:solidFill>
              </a:rPr>
              <a:t>LUONNOS</a:t>
            </a:r>
            <a:endParaRPr lang="en-US" sz="8800" b="1">
              <a:solidFill>
                <a:srgbClr val="99CC00"/>
              </a:solidFill>
            </a:endParaRP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Lst>
  <p:hf hdr="0" ftr="0"/>
  <p:txStyles>
    <p:titleStyle>
      <a:lvl1pPr algn="l" rtl="0" eaLnBrk="0" fontAlgn="base" hangingPunct="0">
        <a:spcBef>
          <a:spcPct val="0"/>
        </a:spcBef>
        <a:spcAft>
          <a:spcPct val="0"/>
        </a:spcAft>
        <a:defRPr sz="4000">
          <a:solidFill>
            <a:srgbClr val="99135E"/>
          </a:solidFill>
          <a:latin typeface="+mj-lt"/>
          <a:ea typeface="+mj-ea"/>
          <a:cs typeface="+mj-cs"/>
        </a:defRPr>
      </a:lvl1pPr>
      <a:lvl2pPr algn="l" rtl="0" eaLnBrk="0" fontAlgn="base" hangingPunct="0">
        <a:spcBef>
          <a:spcPct val="0"/>
        </a:spcBef>
        <a:spcAft>
          <a:spcPct val="0"/>
        </a:spcAft>
        <a:defRPr sz="4000">
          <a:solidFill>
            <a:srgbClr val="99135E"/>
          </a:solidFill>
          <a:latin typeface="Arial" pitchFamily="34" charset="0"/>
        </a:defRPr>
      </a:lvl2pPr>
      <a:lvl3pPr algn="l" rtl="0" eaLnBrk="0" fontAlgn="base" hangingPunct="0">
        <a:spcBef>
          <a:spcPct val="0"/>
        </a:spcBef>
        <a:spcAft>
          <a:spcPct val="0"/>
        </a:spcAft>
        <a:defRPr sz="4000">
          <a:solidFill>
            <a:srgbClr val="99135E"/>
          </a:solidFill>
          <a:latin typeface="Arial" pitchFamily="34" charset="0"/>
        </a:defRPr>
      </a:lvl3pPr>
      <a:lvl4pPr algn="l" rtl="0" eaLnBrk="0" fontAlgn="base" hangingPunct="0">
        <a:spcBef>
          <a:spcPct val="0"/>
        </a:spcBef>
        <a:spcAft>
          <a:spcPct val="0"/>
        </a:spcAft>
        <a:defRPr sz="4000">
          <a:solidFill>
            <a:srgbClr val="99135E"/>
          </a:solidFill>
          <a:latin typeface="Arial" pitchFamily="34" charset="0"/>
        </a:defRPr>
      </a:lvl4pPr>
      <a:lvl5pPr algn="l" rtl="0" eaLnBrk="0" fontAlgn="base" hangingPunct="0">
        <a:spcBef>
          <a:spcPct val="0"/>
        </a:spcBef>
        <a:spcAft>
          <a:spcPct val="0"/>
        </a:spcAft>
        <a:defRPr sz="4000">
          <a:solidFill>
            <a:srgbClr val="99135E"/>
          </a:solidFill>
          <a:latin typeface="Arial" pitchFamily="34" charset="0"/>
        </a:defRPr>
      </a:lvl5pPr>
      <a:lvl6pPr marL="457200" algn="l" rtl="0" eaLnBrk="1" fontAlgn="base" hangingPunct="1">
        <a:spcBef>
          <a:spcPct val="0"/>
        </a:spcBef>
        <a:spcAft>
          <a:spcPct val="0"/>
        </a:spcAft>
        <a:defRPr sz="4000">
          <a:solidFill>
            <a:srgbClr val="99135E"/>
          </a:solidFill>
          <a:latin typeface="Arial" pitchFamily="34" charset="0"/>
        </a:defRPr>
      </a:lvl6pPr>
      <a:lvl7pPr marL="914400" algn="l" rtl="0" eaLnBrk="1" fontAlgn="base" hangingPunct="1">
        <a:spcBef>
          <a:spcPct val="0"/>
        </a:spcBef>
        <a:spcAft>
          <a:spcPct val="0"/>
        </a:spcAft>
        <a:defRPr sz="4000">
          <a:solidFill>
            <a:srgbClr val="99135E"/>
          </a:solidFill>
          <a:latin typeface="Arial" pitchFamily="34" charset="0"/>
        </a:defRPr>
      </a:lvl7pPr>
      <a:lvl8pPr marL="1371600" algn="l" rtl="0" eaLnBrk="1" fontAlgn="base" hangingPunct="1">
        <a:spcBef>
          <a:spcPct val="0"/>
        </a:spcBef>
        <a:spcAft>
          <a:spcPct val="0"/>
        </a:spcAft>
        <a:defRPr sz="4000">
          <a:solidFill>
            <a:srgbClr val="99135E"/>
          </a:solidFill>
          <a:latin typeface="Arial" pitchFamily="34" charset="0"/>
        </a:defRPr>
      </a:lvl8pPr>
      <a:lvl9pPr marL="1828800" algn="l" rtl="0" eaLnBrk="1" fontAlgn="base" hangingPunct="1">
        <a:spcBef>
          <a:spcPct val="0"/>
        </a:spcBef>
        <a:spcAft>
          <a:spcPct val="0"/>
        </a:spcAft>
        <a:defRPr sz="4000">
          <a:solidFill>
            <a:srgbClr val="99135E"/>
          </a:solidFill>
          <a:latin typeface="Arial" pitchFamily="34" charset="0"/>
        </a:defRPr>
      </a:lvl9pPr>
    </p:titleStyle>
    <p:bodyStyle>
      <a:lvl1pPr marL="342900" indent="-342900" algn="l" rtl="0" eaLnBrk="0" fontAlgn="base" hangingPunct="0">
        <a:spcBef>
          <a:spcPts val="600"/>
        </a:spcBef>
        <a:spcAft>
          <a:spcPts val="600"/>
        </a:spcAft>
        <a:buChar char="•"/>
        <a:defRPr sz="3200">
          <a:solidFill>
            <a:schemeClr val="tx1"/>
          </a:solidFill>
          <a:latin typeface="+mn-lt"/>
          <a:ea typeface="+mn-ea"/>
          <a:cs typeface="+mn-cs"/>
        </a:defRPr>
      </a:lvl1pPr>
      <a:lvl2pPr marL="742950" indent="-285750" algn="l" rtl="0" eaLnBrk="0" fontAlgn="base" hangingPunct="0">
        <a:spcBef>
          <a:spcPts val="600"/>
        </a:spcBef>
        <a:spcAft>
          <a:spcPts val="600"/>
        </a:spcAft>
        <a:buChar char="–"/>
        <a:defRPr sz="2800">
          <a:solidFill>
            <a:schemeClr val="tx1"/>
          </a:solidFill>
          <a:latin typeface="+mn-lt"/>
        </a:defRPr>
      </a:lvl2pPr>
      <a:lvl3pPr marL="1143000" indent="-228600" algn="l" rtl="0" eaLnBrk="0" fontAlgn="base" hangingPunct="0">
        <a:spcBef>
          <a:spcPts val="600"/>
        </a:spcBef>
        <a:spcAft>
          <a:spcPts val="600"/>
        </a:spcAft>
        <a:buChar char="•"/>
        <a:defRPr sz="2400">
          <a:solidFill>
            <a:schemeClr val="tx1"/>
          </a:solidFill>
          <a:latin typeface="+mn-lt"/>
        </a:defRPr>
      </a:lvl3pPr>
      <a:lvl4pPr marL="1600200" indent="-228600" algn="l" rtl="0" eaLnBrk="0" fontAlgn="base" hangingPunct="0">
        <a:spcBef>
          <a:spcPts val="600"/>
        </a:spcBef>
        <a:spcAft>
          <a:spcPts val="600"/>
        </a:spcAft>
        <a:buChar char="–"/>
        <a:defRPr sz="2000">
          <a:solidFill>
            <a:schemeClr val="tx1"/>
          </a:solidFill>
          <a:latin typeface="+mn-lt"/>
        </a:defRPr>
      </a:lvl4pPr>
      <a:lvl5pPr marL="2057400" indent="-228600" algn="l" rtl="0" eaLnBrk="0" fontAlgn="base" hangingPunct="0">
        <a:spcBef>
          <a:spcPts val="600"/>
        </a:spcBef>
        <a:spcAft>
          <a:spcPts val="600"/>
        </a:spcAft>
        <a:buChar char="»"/>
        <a:defRPr sz="2000">
          <a:solidFill>
            <a:schemeClr val="tx1"/>
          </a:solidFill>
          <a:latin typeface="+mn-lt"/>
        </a:defRPr>
      </a:lvl5pPr>
      <a:lvl6pPr marL="2514600" indent="-228600" algn="l" rtl="0" eaLnBrk="1" fontAlgn="base" hangingPunct="1">
        <a:spcBef>
          <a:spcPts val="600"/>
        </a:spcBef>
        <a:spcAft>
          <a:spcPts val="600"/>
        </a:spcAft>
        <a:buChar char="»"/>
        <a:defRPr sz="2000">
          <a:solidFill>
            <a:schemeClr val="tx1"/>
          </a:solidFill>
          <a:latin typeface="+mn-lt"/>
        </a:defRPr>
      </a:lvl6pPr>
      <a:lvl7pPr marL="2971800" indent="-228600" algn="l" rtl="0" eaLnBrk="1" fontAlgn="base" hangingPunct="1">
        <a:spcBef>
          <a:spcPts val="600"/>
        </a:spcBef>
        <a:spcAft>
          <a:spcPts val="600"/>
        </a:spcAft>
        <a:buChar char="»"/>
        <a:defRPr sz="2000">
          <a:solidFill>
            <a:schemeClr val="tx1"/>
          </a:solidFill>
          <a:latin typeface="+mn-lt"/>
        </a:defRPr>
      </a:lvl7pPr>
      <a:lvl8pPr marL="3429000" indent="-228600" algn="l" rtl="0" eaLnBrk="1" fontAlgn="base" hangingPunct="1">
        <a:spcBef>
          <a:spcPts val="600"/>
        </a:spcBef>
        <a:spcAft>
          <a:spcPts val="600"/>
        </a:spcAft>
        <a:buChar char="»"/>
        <a:defRPr sz="2000">
          <a:solidFill>
            <a:schemeClr val="tx1"/>
          </a:solidFill>
          <a:latin typeface="+mn-lt"/>
        </a:defRPr>
      </a:lvl8pPr>
      <a:lvl9pPr marL="3886200" indent="-228600" algn="l" rtl="0" eaLnBrk="1" fontAlgn="base" hangingPunct="1">
        <a:spcBef>
          <a:spcPts val="600"/>
        </a:spcBef>
        <a:spcAft>
          <a:spcPts val="60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bwMode="auto">
          <a:xfrm>
            <a:off x="1439863" y="274638"/>
            <a:ext cx="5688012" cy="958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de-DE" smtClean="0"/>
              <a:t>Title</a:t>
            </a:r>
          </a:p>
        </p:txBody>
      </p:sp>
      <p:sp>
        <p:nvSpPr>
          <p:cNvPr id="67587" name="Rectangle 3"/>
          <p:cNvSpPr>
            <a:spLocks noGrp="1" noChangeArrowheads="1"/>
          </p:cNvSpPr>
          <p:nvPr>
            <p:ph type="body" idx="1"/>
          </p:nvPr>
        </p:nvSpPr>
        <p:spPr bwMode="auto">
          <a:xfrm>
            <a:off x="1439863" y="1600200"/>
            <a:ext cx="6840537" cy="4708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smtClean="0"/>
              <a:t>Example paragraph</a:t>
            </a:r>
          </a:p>
          <a:p>
            <a:pPr lvl="1"/>
            <a:r>
              <a:rPr lang="de-DE" smtClean="0"/>
              <a:t>Example paragraph</a:t>
            </a:r>
          </a:p>
          <a:p>
            <a:pPr lvl="2"/>
            <a:r>
              <a:rPr lang="de-DE" smtClean="0"/>
              <a:t>Example paragraph</a:t>
            </a:r>
          </a:p>
        </p:txBody>
      </p:sp>
      <p:sp>
        <p:nvSpPr>
          <p:cNvPr id="67588" name="Rectangle 4"/>
          <p:cNvSpPr>
            <a:spLocks noGrp="1" noChangeArrowheads="1"/>
          </p:cNvSpPr>
          <p:nvPr>
            <p:ph type="dt" sz="half" idx="2"/>
          </p:nvPr>
        </p:nvSpPr>
        <p:spPr bwMode="auto">
          <a:xfrm>
            <a:off x="1042988" y="6345238"/>
            <a:ext cx="2555875" cy="3317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defRPr sz="1200" b="0">
                <a:solidFill>
                  <a:schemeClr val="bg2"/>
                </a:solidFill>
                <a:cs typeface="+mn-cs"/>
              </a:defRPr>
            </a:lvl1pPr>
          </a:lstStyle>
          <a:p>
            <a:endParaRPr lang="de-DE" smtClean="0">
              <a:solidFill>
                <a:srgbClr val="808080"/>
              </a:solidFill>
            </a:endParaRPr>
          </a:p>
        </p:txBody>
      </p:sp>
      <p:sp>
        <p:nvSpPr>
          <p:cNvPr id="67589" name="Rectangle 5"/>
          <p:cNvSpPr>
            <a:spLocks noGrp="1" noChangeArrowheads="1"/>
          </p:cNvSpPr>
          <p:nvPr>
            <p:ph type="ftr" sz="quarter" idx="3"/>
          </p:nvPr>
        </p:nvSpPr>
        <p:spPr bwMode="auto">
          <a:xfrm>
            <a:off x="3563938" y="6345238"/>
            <a:ext cx="3203575" cy="3317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defRPr sz="1200" b="0">
                <a:solidFill>
                  <a:schemeClr val="bg2"/>
                </a:solidFill>
                <a:cs typeface="+mn-cs"/>
              </a:defRPr>
            </a:lvl1pPr>
          </a:lstStyle>
          <a:p>
            <a:endParaRPr lang="de-DE" smtClean="0">
              <a:solidFill>
                <a:srgbClr val="808080"/>
              </a:solidFill>
            </a:endParaRPr>
          </a:p>
        </p:txBody>
      </p:sp>
      <p:sp>
        <p:nvSpPr>
          <p:cNvPr id="67590" name="Rectangle 6"/>
          <p:cNvSpPr>
            <a:spLocks noGrp="1" noChangeArrowheads="1"/>
          </p:cNvSpPr>
          <p:nvPr>
            <p:ph type="sldNum" sz="quarter" idx="4"/>
          </p:nvPr>
        </p:nvSpPr>
        <p:spPr bwMode="auto">
          <a:xfrm>
            <a:off x="7488238" y="6373813"/>
            <a:ext cx="901700" cy="3317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defRPr sz="1200" b="0">
                <a:solidFill>
                  <a:schemeClr val="bg2"/>
                </a:solidFill>
                <a:cs typeface="+mn-cs"/>
              </a:defRPr>
            </a:lvl1pPr>
          </a:lstStyle>
          <a:p>
            <a:fld id="{8B316016-2320-44C8-8EE2-B843ABC4D2EF}" type="slidenum">
              <a:rPr lang="de-DE" smtClean="0">
                <a:solidFill>
                  <a:srgbClr val="808080"/>
                </a:solidFill>
              </a:rPr>
              <a:pPr/>
              <a:t>‹#›</a:t>
            </a:fld>
            <a:endParaRPr lang="de-DE" smtClean="0">
              <a:solidFill>
                <a:srgbClr val="808080"/>
              </a:solidFill>
            </a:endParaRPr>
          </a:p>
        </p:txBody>
      </p:sp>
      <p:pic>
        <p:nvPicPr>
          <p:cNvPr id="67591" name="Picture 7" descr="DEISA_Logo_EPS"/>
          <p:cNvPicPr>
            <a:picLocks noChangeAspect="1" noChangeArrowheads="1"/>
          </p:cNvPicPr>
          <p:nvPr userDrawn="1"/>
        </p:nvPicPr>
        <p:blipFill>
          <a:blip r:embed="rId14" cstate="print"/>
          <a:srcRect/>
          <a:stretch>
            <a:fillRect/>
          </a:stretch>
        </p:blipFill>
        <p:spPr bwMode="auto">
          <a:xfrm>
            <a:off x="7235825" y="44450"/>
            <a:ext cx="1968500" cy="957263"/>
          </a:xfrm>
          <a:prstGeom prst="rect">
            <a:avLst/>
          </a:prstGeom>
          <a:noFill/>
        </p:spPr>
      </p:pic>
      <p:grpSp>
        <p:nvGrpSpPr>
          <p:cNvPr id="2" name="Group 8"/>
          <p:cNvGrpSpPr>
            <a:grpSpLocks/>
          </p:cNvGrpSpPr>
          <p:nvPr userDrawn="1"/>
        </p:nvGrpSpPr>
        <p:grpSpPr bwMode="auto">
          <a:xfrm>
            <a:off x="8559800" y="6237288"/>
            <a:ext cx="512763" cy="590550"/>
            <a:chOff x="992" y="3875"/>
            <a:chExt cx="323" cy="372"/>
          </a:xfrm>
        </p:grpSpPr>
        <p:sp>
          <p:nvSpPr>
            <p:cNvPr id="67593" name="Text Box 9"/>
            <p:cNvSpPr txBox="1">
              <a:spLocks noChangeArrowheads="1"/>
            </p:cNvSpPr>
            <p:nvPr userDrawn="1"/>
          </p:nvSpPr>
          <p:spPr bwMode="auto">
            <a:xfrm>
              <a:off x="992" y="4156"/>
              <a:ext cx="323" cy="91"/>
            </a:xfrm>
            <a:prstGeom prst="rect">
              <a:avLst/>
            </a:prstGeom>
            <a:noFill/>
            <a:ln w="9525">
              <a:noFill/>
              <a:miter lim="800000"/>
              <a:headEnd/>
              <a:tailEnd/>
            </a:ln>
            <a:effectLst/>
          </p:spPr>
          <p:txBody>
            <a:bodyPr wrap="none" lIns="18000" tIns="10800" rIns="18000" bIns="10800">
              <a:spAutoFit/>
            </a:bodyPr>
            <a:lstStyle/>
            <a:p>
              <a:r>
                <a:rPr lang="de-DE" sz="800" smtClean="0">
                  <a:solidFill>
                    <a:srgbClr val="808080"/>
                  </a:solidFill>
                  <a:latin typeface="Helvetica" pitchFamily="34" charset="0"/>
                </a:rPr>
                <a:t>RI-222919</a:t>
              </a:r>
              <a:endParaRPr lang="en-US" sz="800" smtClean="0">
                <a:solidFill>
                  <a:srgbClr val="808080"/>
                </a:solidFill>
              </a:endParaRPr>
            </a:p>
          </p:txBody>
        </p:sp>
        <p:pic>
          <p:nvPicPr>
            <p:cNvPr id="67594" name="Picture 10" descr="FP7-gen-RGB"/>
            <p:cNvPicPr>
              <a:picLocks noChangeAspect="1" noChangeArrowheads="1"/>
            </p:cNvPicPr>
            <p:nvPr userDrawn="1"/>
          </p:nvPicPr>
          <p:blipFill>
            <a:blip r:embed="rId15" cstate="print"/>
            <a:srcRect/>
            <a:stretch>
              <a:fillRect/>
            </a:stretch>
          </p:blipFill>
          <p:spPr bwMode="auto">
            <a:xfrm>
              <a:off x="997" y="3875"/>
              <a:ext cx="318" cy="258"/>
            </a:xfrm>
            <a:prstGeom prst="rect">
              <a:avLst/>
            </a:prstGeom>
            <a:noFill/>
          </p:spPr>
        </p:pic>
      </p:grpSp>
    </p:spTree>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Lst>
  <p:transition spd="med">
    <p:diamond/>
  </p:transition>
  <p:timing>
    <p:tnLst>
      <p:par>
        <p:cTn id="1" dur="indefinite" restart="never" nodeType="tmRoot"/>
      </p:par>
    </p:tnLst>
  </p:timing>
  <p:txStyles>
    <p:titleStyle>
      <a:lvl1pPr algn="ctr" rtl="0" fontAlgn="base">
        <a:spcBef>
          <a:spcPct val="0"/>
        </a:spcBef>
        <a:spcAft>
          <a:spcPct val="0"/>
        </a:spcAft>
        <a:defRPr sz="2800" b="1">
          <a:solidFill>
            <a:srgbClr val="A7A64A"/>
          </a:solidFill>
          <a:latin typeface="+mj-lt"/>
          <a:ea typeface="+mj-ea"/>
          <a:cs typeface="+mj-cs"/>
        </a:defRPr>
      </a:lvl1pPr>
      <a:lvl2pPr algn="ctr" rtl="0" fontAlgn="base">
        <a:spcBef>
          <a:spcPct val="0"/>
        </a:spcBef>
        <a:spcAft>
          <a:spcPct val="0"/>
        </a:spcAft>
        <a:defRPr sz="2800" b="1">
          <a:solidFill>
            <a:srgbClr val="A7A64A"/>
          </a:solidFill>
          <a:latin typeface="Helvetica" pitchFamily="34" charset="0"/>
          <a:cs typeface="Arial" charset="0"/>
        </a:defRPr>
      </a:lvl2pPr>
      <a:lvl3pPr algn="ctr" rtl="0" fontAlgn="base">
        <a:spcBef>
          <a:spcPct val="0"/>
        </a:spcBef>
        <a:spcAft>
          <a:spcPct val="0"/>
        </a:spcAft>
        <a:defRPr sz="2800" b="1">
          <a:solidFill>
            <a:srgbClr val="A7A64A"/>
          </a:solidFill>
          <a:latin typeface="Helvetica" pitchFamily="34" charset="0"/>
          <a:cs typeface="Arial" charset="0"/>
        </a:defRPr>
      </a:lvl3pPr>
      <a:lvl4pPr algn="ctr" rtl="0" fontAlgn="base">
        <a:spcBef>
          <a:spcPct val="0"/>
        </a:spcBef>
        <a:spcAft>
          <a:spcPct val="0"/>
        </a:spcAft>
        <a:defRPr sz="2800" b="1">
          <a:solidFill>
            <a:srgbClr val="A7A64A"/>
          </a:solidFill>
          <a:latin typeface="Helvetica" pitchFamily="34" charset="0"/>
          <a:cs typeface="Arial" charset="0"/>
        </a:defRPr>
      </a:lvl4pPr>
      <a:lvl5pPr algn="ctr" rtl="0" fontAlgn="base">
        <a:spcBef>
          <a:spcPct val="0"/>
        </a:spcBef>
        <a:spcAft>
          <a:spcPct val="0"/>
        </a:spcAft>
        <a:defRPr sz="2800" b="1">
          <a:solidFill>
            <a:srgbClr val="A7A64A"/>
          </a:solidFill>
          <a:latin typeface="Helvetica" pitchFamily="34" charset="0"/>
          <a:cs typeface="Arial" charset="0"/>
        </a:defRPr>
      </a:lvl5pPr>
      <a:lvl6pPr marL="457200" algn="ctr" rtl="0" fontAlgn="base">
        <a:spcBef>
          <a:spcPct val="0"/>
        </a:spcBef>
        <a:spcAft>
          <a:spcPct val="0"/>
        </a:spcAft>
        <a:defRPr sz="2800" b="1">
          <a:solidFill>
            <a:srgbClr val="A7A64A"/>
          </a:solidFill>
          <a:latin typeface="Helvetica" pitchFamily="34" charset="0"/>
          <a:cs typeface="Arial" charset="0"/>
        </a:defRPr>
      </a:lvl6pPr>
      <a:lvl7pPr marL="914400" algn="ctr" rtl="0" fontAlgn="base">
        <a:spcBef>
          <a:spcPct val="0"/>
        </a:spcBef>
        <a:spcAft>
          <a:spcPct val="0"/>
        </a:spcAft>
        <a:defRPr sz="2800" b="1">
          <a:solidFill>
            <a:srgbClr val="A7A64A"/>
          </a:solidFill>
          <a:latin typeface="Helvetica" pitchFamily="34" charset="0"/>
          <a:cs typeface="Arial" charset="0"/>
        </a:defRPr>
      </a:lvl7pPr>
      <a:lvl8pPr marL="1371600" algn="ctr" rtl="0" fontAlgn="base">
        <a:spcBef>
          <a:spcPct val="0"/>
        </a:spcBef>
        <a:spcAft>
          <a:spcPct val="0"/>
        </a:spcAft>
        <a:defRPr sz="2800" b="1">
          <a:solidFill>
            <a:srgbClr val="A7A64A"/>
          </a:solidFill>
          <a:latin typeface="Helvetica" pitchFamily="34" charset="0"/>
          <a:cs typeface="Arial" charset="0"/>
        </a:defRPr>
      </a:lvl8pPr>
      <a:lvl9pPr marL="1828800" algn="ctr" rtl="0" fontAlgn="base">
        <a:spcBef>
          <a:spcPct val="0"/>
        </a:spcBef>
        <a:spcAft>
          <a:spcPct val="0"/>
        </a:spcAft>
        <a:defRPr sz="2800" b="1">
          <a:solidFill>
            <a:srgbClr val="A7A64A"/>
          </a:solidFill>
          <a:latin typeface="Helvetica" pitchFamily="34" charset="0"/>
          <a:cs typeface="Arial" charset="0"/>
        </a:defRPr>
      </a:lvl9pPr>
    </p:titleStyle>
    <p:bodyStyle>
      <a:lvl1pPr marL="342900" indent="-342900" algn="l" rtl="0" fontAlgn="base">
        <a:spcBef>
          <a:spcPct val="20000"/>
        </a:spcBef>
        <a:spcAft>
          <a:spcPct val="0"/>
        </a:spcAft>
        <a:buChar char="•"/>
        <a:defRPr sz="2000">
          <a:solidFill>
            <a:srgbClr val="3F55A5"/>
          </a:solidFill>
          <a:latin typeface="+mn-lt"/>
          <a:ea typeface="+mn-ea"/>
          <a:cs typeface="+mn-cs"/>
        </a:defRPr>
      </a:lvl1pPr>
      <a:lvl2pPr marL="742950" indent="-285750" algn="l" rtl="0" fontAlgn="base">
        <a:spcBef>
          <a:spcPct val="20000"/>
        </a:spcBef>
        <a:spcAft>
          <a:spcPct val="0"/>
        </a:spcAft>
        <a:buChar char="–"/>
        <a:defRPr sz="2000">
          <a:solidFill>
            <a:schemeClr val="bg2"/>
          </a:solidFill>
          <a:latin typeface="+mn-lt"/>
          <a:cs typeface="+mn-cs"/>
        </a:defRPr>
      </a:lvl2pPr>
      <a:lvl3pPr marL="1143000" indent="-228600" algn="l" rtl="0" fontAlgn="base">
        <a:spcBef>
          <a:spcPct val="20000"/>
        </a:spcBef>
        <a:spcAft>
          <a:spcPct val="0"/>
        </a:spcAft>
        <a:buChar char="•"/>
        <a:defRPr>
          <a:solidFill>
            <a:schemeClr val="bg2"/>
          </a:solidFill>
          <a:latin typeface="+mn-lt"/>
          <a:cs typeface="+mn-cs"/>
        </a:defRPr>
      </a:lvl3pPr>
      <a:lvl4pPr marL="1600200" indent="-228600" algn="l" rtl="0" fontAlgn="base">
        <a:spcBef>
          <a:spcPct val="20000"/>
        </a:spcBef>
        <a:spcAft>
          <a:spcPct val="0"/>
        </a:spcAft>
        <a:buChar char="–"/>
        <a:defRPr sz="2000">
          <a:solidFill>
            <a:schemeClr val="tx1"/>
          </a:solidFill>
          <a:latin typeface="Myriad Pro" pitchFamily="34" charset="0"/>
          <a:cs typeface="+mn-cs"/>
        </a:defRPr>
      </a:lvl4pPr>
      <a:lvl5pPr marL="2057400" indent="-228600" algn="l" rtl="0" fontAlgn="base">
        <a:spcBef>
          <a:spcPct val="20000"/>
        </a:spcBef>
        <a:spcAft>
          <a:spcPct val="0"/>
        </a:spcAft>
        <a:buChar char="»"/>
        <a:defRPr sz="2000">
          <a:solidFill>
            <a:schemeClr val="tx1"/>
          </a:solidFill>
          <a:latin typeface="Myriad Pro" pitchFamily="34" charset="0"/>
          <a:cs typeface="+mn-cs"/>
        </a:defRPr>
      </a:lvl5pPr>
      <a:lvl6pPr marL="2514600" indent="-228600" algn="l" rtl="0" fontAlgn="base">
        <a:spcBef>
          <a:spcPct val="20000"/>
        </a:spcBef>
        <a:spcAft>
          <a:spcPct val="0"/>
        </a:spcAft>
        <a:buChar char="»"/>
        <a:defRPr sz="2000">
          <a:solidFill>
            <a:schemeClr val="tx1"/>
          </a:solidFill>
          <a:latin typeface="Myriad Pro" pitchFamily="34" charset="0"/>
          <a:cs typeface="+mn-cs"/>
        </a:defRPr>
      </a:lvl6pPr>
      <a:lvl7pPr marL="2971800" indent="-228600" algn="l" rtl="0" fontAlgn="base">
        <a:spcBef>
          <a:spcPct val="20000"/>
        </a:spcBef>
        <a:spcAft>
          <a:spcPct val="0"/>
        </a:spcAft>
        <a:buChar char="»"/>
        <a:defRPr sz="2000">
          <a:solidFill>
            <a:schemeClr val="tx1"/>
          </a:solidFill>
          <a:latin typeface="Myriad Pro" pitchFamily="34" charset="0"/>
          <a:cs typeface="+mn-cs"/>
        </a:defRPr>
      </a:lvl7pPr>
      <a:lvl8pPr marL="3429000" indent="-228600" algn="l" rtl="0" fontAlgn="base">
        <a:spcBef>
          <a:spcPct val="20000"/>
        </a:spcBef>
        <a:spcAft>
          <a:spcPct val="0"/>
        </a:spcAft>
        <a:buChar char="»"/>
        <a:defRPr sz="2000">
          <a:solidFill>
            <a:schemeClr val="tx1"/>
          </a:solidFill>
          <a:latin typeface="Myriad Pro" pitchFamily="34" charset="0"/>
          <a:cs typeface="+mn-cs"/>
        </a:defRPr>
      </a:lvl8pPr>
      <a:lvl9pPr marL="3886200" indent="-228600" algn="l" rtl="0" fontAlgn="base">
        <a:spcBef>
          <a:spcPct val="20000"/>
        </a:spcBef>
        <a:spcAft>
          <a:spcPct val="0"/>
        </a:spcAft>
        <a:buChar char="»"/>
        <a:defRPr sz="2000">
          <a:solidFill>
            <a:schemeClr val="tx1"/>
          </a:solidFill>
          <a:latin typeface="Myriad Pro" pitchFamily="34" charset="0"/>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70675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fi-FI"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fi-FI">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fi-FI" dirty="0" smtClean="0">
                <a:solidFill>
                  <a:srgbClr val="000000"/>
                </a:solidFill>
              </a:rPr>
              <a:t>Tiina Kupila-Rantala</a:t>
            </a:r>
            <a:endParaRPr lang="fi-FI"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28C7270-86A7-427B-9D00-52ADC964CBC1}" type="slidenum">
              <a:rPr lang="fi-FI">
                <a:solidFill>
                  <a:srgbClr val="000000"/>
                </a:solidFill>
              </a:rPr>
              <a:pPr/>
              <a:t>‹#›</a:t>
            </a:fld>
            <a:endParaRPr lang="fi-FI">
              <a:solidFill>
                <a:srgbClr val="000000"/>
              </a:solidFill>
            </a:endParaRPr>
          </a:p>
        </p:txBody>
      </p:sp>
      <p:sp>
        <p:nvSpPr>
          <p:cNvPr id="7" name="Rectangle 6"/>
          <p:cNvSpPr/>
          <p:nvPr/>
        </p:nvSpPr>
        <p:spPr>
          <a:xfrm>
            <a:off x="0" y="6715125"/>
            <a:ext cx="4572000" cy="142875"/>
          </a:xfrm>
          <a:prstGeom prst="rect">
            <a:avLst/>
          </a:prstGeom>
          <a:solidFill>
            <a:srgbClr val="2A7B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FI">
              <a:solidFill>
                <a:srgbClr val="FFFFFF"/>
              </a:solidFill>
            </a:endParaRPr>
          </a:p>
        </p:txBody>
      </p:sp>
      <p:sp>
        <p:nvSpPr>
          <p:cNvPr id="8" name="Rectangle 7"/>
          <p:cNvSpPr/>
          <p:nvPr/>
        </p:nvSpPr>
        <p:spPr>
          <a:xfrm>
            <a:off x="4572000" y="6715125"/>
            <a:ext cx="4572000" cy="142875"/>
          </a:xfrm>
          <a:prstGeom prst="rect">
            <a:avLst/>
          </a:prstGeom>
          <a:solidFill>
            <a:srgbClr val="9913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FI">
              <a:solidFill>
                <a:srgbClr val="FFFFFF"/>
              </a:solidFill>
            </a:endParaRPr>
          </a:p>
        </p:txBody>
      </p:sp>
      <p:sp>
        <p:nvSpPr>
          <p:cNvPr id="9" name="Rectangle 8"/>
          <p:cNvSpPr/>
          <p:nvPr/>
        </p:nvSpPr>
        <p:spPr>
          <a:xfrm>
            <a:off x="0" y="0"/>
            <a:ext cx="4572000" cy="142875"/>
          </a:xfrm>
          <a:prstGeom prst="rect">
            <a:avLst/>
          </a:prstGeom>
          <a:solidFill>
            <a:srgbClr val="9913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FI">
              <a:solidFill>
                <a:srgbClr val="FFFFFF"/>
              </a:solidFill>
            </a:endParaRPr>
          </a:p>
        </p:txBody>
      </p:sp>
      <p:sp>
        <p:nvSpPr>
          <p:cNvPr id="10" name="Rectangle 9"/>
          <p:cNvSpPr/>
          <p:nvPr/>
        </p:nvSpPr>
        <p:spPr>
          <a:xfrm>
            <a:off x="4572000" y="0"/>
            <a:ext cx="4572000" cy="142875"/>
          </a:xfrm>
          <a:prstGeom prst="rect">
            <a:avLst/>
          </a:prstGeom>
          <a:solidFill>
            <a:srgbClr val="0082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FI">
              <a:solidFill>
                <a:srgbClr val="FFFFFF"/>
              </a:solidFill>
            </a:endParaRPr>
          </a:p>
        </p:txBody>
      </p:sp>
      <p:pic>
        <p:nvPicPr>
          <p:cNvPr id="1035" name="Picture 10" descr="cmyklogopiirros.png"/>
          <p:cNvPicPr>
            <a:picLocks noChangeAspect="1"/>
          </p:cNvPicPr>
          <p:nvPr/>
        </p:nvPicPr>
        <p:blipFill>
          <a:blip r:embed="rId13" cstate="print"/>
          <a:srcRect/>
          <a:stretch>
            <a:fillRect/>
          </a:stretch>
        </p:blipFill>
        <p:spPr bwMode="auto">
          <a:xfrm>
            <a:off x="7783513" y="306388"/>
            <a:ext cx="1223962" cy="7762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Lst>
  <p:hf sldNum="0" hdr="0" dt="0"/>
  <p:txStyles>
    <p:titleStyle>
      <a:lvl1pPr algn="l" rtl="0" eaLnBrk="1" fontAlgn="base" hangingPunct="1">
        <a:spcBef>
          <a:spcPct val="0"/>
        </a:spcBef>
        <a:spcAft>
          <a:spcPct val="0"/>
        </a:spcAft>
        <a:defRPr sz="4400">
          <a:solidFill>
            <a:srgbClr val="99135E"/>
          </a:solidFill>
          <a:latin typeface="+mj-lt"/>
          <a:ea typeface="+mj-ea"/>
          <a:cs typeface="+mj-cs"/>
        </a:defRPr>
      </a:lvl1pPr>
      <a:lvl2pPr algn="l" rtl="0" eaLnBrk="1" fontAlgn="base" hangingPunct="1">
        <a:spcBef>
          <a:spcPct val="0"/>
        </a:spcBef>
        <a:spcAft>
          <a:spcPct val="0"/>
        </a:spcAft>
        <a:defRPr sz="4400">
          <a:solidFill>
            <a:srgbClr val="99135E"/>
          </a:solidFill>
          <a:latin typeface="Arial" charset="0"/>
        </a:defRPr>
      </a:lvl2pPr>
      <a:lvl3pPr algn="l" rtl="0" eaLnBrk="1" fontAlgn="base" hangingPunct="1">
        <a:spcBef>
          <a:spcPct val="0"/>
        </a:spcBef>
        <a:spcAft>
          <a:spcPct val="0"/>
        </a:spcAft>
        <a:defRPr sz="4400">
          <a:solidFill>
            <a:srgbClr val="99135E"/>
          </a:solidFill>
          <a:latin typeface="Arial" charset="0"/>
        </a:defRPr>
      </a:lvl3pPr>
      <a:lvl4pPr algn="l" rtl="0" eaLnBrk="1" fontAlgn="base" hangingPunct="1">
        <a:spcBef>
          <a:spcPct val="0"/>
        </a:spcBef>
        <a:spcAft>
          <a:spcPct val="0"/>
        </a:spcAft>
        <a:defRPr sz="4400">
          <a:solidFill>
            <a:srgbClr val="99135E"/>
          </a:solidFill>
          <a:latin typeface="Arial" charset="0"/>
        </a:defRPr>
      </a:lvl4pPr>
      <a:lvl5pPr algn="l" rtl="0" eaLnBrk="1" fontAlgn="base" hangingPunct="1">
        <a:spcBef>
          <a:spcPct val="0"/>
        </a:spcBef>
        <a:spcAft>
          <a:spcPct val="0"/>
        </a:spcAft>
        <a:defRPr sz="4400">
          <a:solidFill>
            <a:srgbClr val="99135E"/>
          </a:solidFill>
          <a:latin typeface="Arial" charset="0"/>
        </a:defRPr>
      </a:lvl5pPr>
      <a:lvl6pPr marL="457200" algn="l" rtl="0" eaLnBrk="1" fontAlgn="base" hangingPunct="1">
        <a:spcBef>
          <a:spcPct val="0"/>
        </a:spcBef>
        <a:spcAft>
          <a:spcPct val="0"/>
        </a:spcAft>
        <a:defRPr sz="4400">
          <a:solidFill>
            <a:srgbClr val="99135E"/>
          </a:solidFill>
          <a:latin typeface="Arial" charset="0"/>
        </a:defRPr>
      </a:lvl6pPr>
      <a:lvl7pPr marL="914400" algn="l" rtl="0" eaLnBrk="1" fontAlgn="base" hangingPunct="1">
        <a:spcBef>
          <a:spcPct val="0"/>
        </a:spcBef>
        <a:spcAft>
          <a:spcPct val="0"/>
        </a:spcAft>
        <a:defRPr sz="4400">
          <a:solidFill>
            <a:srgbClr val="99135E"/>
          </a:solidFill>
          <a:latin typeface="Arial" charset="0"/>
        </a:defRPr>
      </a:lvl7pPr>
      <a:lvl8pPr marL="1371600" algn="l" rtl="0" eaLnBrk="1" fontAlgn="base" hangingPunct="1">
        <a:spcBef>
          <a:spcPct val="0"/>
        </a:spcBef>
        <a:spcAft>
          <a:spcPct val="0"/>
        </a:spcAft>
        <a:defRPr sz="4400">
          <a:solidFill>
            <a:srgbClr val="99135E"/>
          </a:solidFill>
          <a:latin typeface="Arial" charset="0"/>
        </a:defRPr>
      </a:lvl8pPr>
      <a:lvl9pPr marL="1828800" algn="l" rtl="0" eaLnBrk="1" fontAlgn="base" hangingPunct="1">
        <a:spcBef>
          <a:spcPct val="0"/>
        </a:spcBef>
        <a:spcAft>
          <a:spcPct val="0"/>
        </a:spcAft>
        <a:defRPr sz="4400">
          <a:solidFill>
            <a:srgbClr val="99135E"/>
          </a:solidFill>
          <a:latin typeface="Arial" charset="0"/>
        </a:defRPr>
      </a:lvl9pPr>
    </p:titleStyle>
    <p:bodyStyle>
      <a:lvl1pPr marL="342900" indent="-342900" algn="l" rtl="0" eaLnBrk="1" fontAlgn="base" hangingPunct="1">
        <a:spcBef>
          <a:spcPts val="600"/>
        </a:spcBef>
        <a:spcAft>
          <a:spcPts val="600"/>
        </a:spcAft>
        <a:buChar char="•"/>
        <a:defRPr sz="3200">
          <a:solidFill>
            <a:schemeClr val="tx1"/>
          </a:solidFill>
          <a:latin typeface="+mn-lt"/>
          <a:ea typeface="+mn-ea"/>
          <a:cs typeface="+mn-cs"/>
        </a:defRPr>
      </a:lvl1pPr>
      <a:lvl2pPr marL="742950" indent="-285750" algn="l" rtl="0" eaLnBrk="1" fontAlgn="base" hangingPunct="1">
        <a:spcBef>
          <a:spcPts val="600"/>
        </a:spcBef>
        <a:spcAft>
          <a:spcPts val="600"/>
        </a:spcAft>
        <a:buChar char="–"/>
        <a:defRPr sz="2800">
          <a:solidFill>
            <a:schemeClr val="tx1"/>
          </a:solidFill>
          <a:latin typeface="+mn-lt"/>
        </a:defRPr>
      </a:lvl2pPr>
      <a:lvl3pPr marL="1143000" indent="-228600" algn="l" rtl="0" eaLnBrk="1" fontAlgn="base" hangingPunct="1">
        <a:spcBef>
          <a:spcPts val="600"/>
        </a:spcBef>
        <a:spcAft>
          <a:spcPts val="600"/>
        </a:spcAft>
        <a:buChar char="•"/>
        <a:defRPr sz="2400">
          <a:solidFill>
            <a:schemeClr val="tx1"/>
          </a:solidFill>
          <a:latin typeface="+mn-lt"/>
        </a:defRPr>
      </a:lvl3pPr>
      <a:lvl4pPr marL="1600200" indent="-228600" algn="l" rtl="0" eaLnBrk="1" fontAlgn="base" hangingPunct="1">
        <a:spcBef>
          <a:spcPts val="600"/>
        </a:spcBef>
        <a:spcAft>
          <a:spcPts val="600"/>
        </a:spcAft>
        <a:buChar char="–"/>
        <a:defRPr sz="2000">
          <a:solidFill>
            <a:schemeClr val="tx1"/>
          </a:solidFill>
          <a:latin typeface="+mn-lt"/>
        </a:defRPr>
      </a:lvl4pPr>
      <a:lvl5pPr marL="2057400" indent="-228600" algn="l" rtl="0" eaLnBrk="1" fontAlgn="base" hangingPunct="1">
        <a:spcBef>
          <a:spcPts val="600"/>
        </a:spcBef>
        <a:spcAft>
          <a:spcPts val="600"/>
        </a:spcAft>
        <a:buChar char="»"/>
        <a:defRPr sz="2000">
          <a:solidFill>
            <a:schemeClr val="tx1"/>
          </a:solidFill>
          <a:latin typeface="+mn-lt"/>
        </a:defRPr>
      </a:lvl5pPr>
      <a:lvl6pPr marL="2514600" indent="-228600" algn="l" rtl="0" eaLnBrk="1" fontAlgn="base" hangingPunct="1">
        <a:spcBef>
          <a:spcPts val="600"/>
        </a:spcBef>
        <a:spcAft>
          <a:spcPts val="600"/>
        </a:spcAft>
        <a:buChar char="»"/>
        <a:defRPr sz="2000">
          <a:solidFill>
            <a:schemeClr val="tx1"/>
          </a:solidFill>
          <a:latin typeface="+mn-lt"/>
        </a:defRPr>
      </a:lvl6pPr>
      <a:lvl7pPr marL="2971800" indent="-228600" algn="l" rtl="0" eaLnBrk="1" fontAlgn="base" hangingPunct="1">
        <a:spcBef>
          <a:spcPts val="600"/>
        </a:spcBef>
        <a:spcAft>
          <a:spcPts val="600"/>
        </a:spcAft>
        <a:buChar char="»"/>
        <a:defRPr sz="2000">
          <a:solidFill>
            <a:schemeClr val="tx1"/>
          </a:solidFill>
          <a:latin typeface="+mn-lt"/>
        </a:defRPr>
      </a:lvl7pPr>
      <a:lvl8pPr marL="3429000" indent="-228600" algn="l" rtl="0" eaLnBrk="1" fontAlgn="base" hangingPunct="1">
        <a:spcBef>
          <a:spcPts val="600"/>
        </a:spcBef>
        <a:spcAft>
          <a:spcPts val="600"/>
        </a:spcAft>
        <a:buChar char="»"/>
        <a:defRPr sz="2000">
          <a:solidFill>
            <a:schemeClr val="tx1"/>
          </a:solidFill>
          <a:latin typeface="+mn-lt"/>
        </a:defRPr>
      </a:lvl8pPr>
      <a:lvl9pPr marL="3886200" indent="-228600" algn="l" rtl="0" eaLnBrk="1" fontAlgn="base" hangingPunct="1">
        <a:spcBef>
          <a:spcPts val="600"/>
        </a:spcBef>
        <a:spcAft>
          <a:spcPts val="600"/>
        </a:spcAft>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7.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3.xml"/><Relationship Id="rId5" Type="http://schemas.openxmlformats.org/officeDocument/2006/relationships/image" Target="../media/image3.png"/><Relationship Id="rId4" Type="http://schemas.openxmlformats.org/officeDocument/2006/relationships/hyperlink" Target="http://www.csc.fi/suomi/info/index.phtml.fi"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dirty="0" smtClean="0"/>
              <a:t>Operating an infrastructure: case CSC</a:t>
            </a:r>
            <a:endParaRPr lang="en-US" dirty="0"/>
          </a:p>
        </p:txBody>
      </p:sp>
      <p:sp>
        <p:nvSpPr>
          <p:cNvPr id="2051" name="Rectangle 3"/>
          <p:cNvSpPr>
            <a:spLocks noGrp="1" noChangeArrowheads="1"/>
          </p:cNvSpPr>
          <p:nvPr>
            <p:ph type="subTitle" idx="1"/>
          </p:nvPr>
        </p:nvSpPr>
        <p:spPr>
          <a:xfrm>
            <a:off x="2357422" y="3857628"/>
            <a:ext cx="6400800" cy="1752600"/>
          </a:xfrm>
        </p:spPr>
        <p:txBody>
          <a:bodyPr/>
          <a:lstStyle/>
          <a:p>
            <a:r>
              <a:rPr lang="en-US" dirty="0" smtClean="0"/>
              <a:t>Kimmo Koski</a:t>
            </a:r>
          </a:p>
          <a:p>
            <a:r>
              <a:rPr lang="en-US" dirty="0" smtClean="0"/>
              <a:t>October 25</a:t>
            </a:r>
            <a:r>
              <a:rPr lang="en-US" baseline="30000" dirty="0" smtClean="0"/>
              <a:t>th</a:t>
            </a:r>
            <a:r>
              <a:rPr lang="en-US" dirty="0" smtClean="0"/>
              <a:t>, 2011</a:t>
            </a:r>
            <a:endParaRPr lang="en-US" dirty="0"/>
          </a:p>
        </p:txBody>
      </p:sp>
      <p:pic>
        <p:nvPicPr>
          <p:cNvPr id="6" name="Picture 6" descr="lsc2"/>
          <p:cNvPicPr>
            <a:picLocks noChangeAspect="1" noChangeArrowheads="1"/>
          </p:cNvPicPr>
          <p:nvPr/>
        </p:nvPicPr>
        <p:blipFill>
          <a:blip r:embed="rId2" cstate="print"/>
          <a:srcRect/>
          <a:stretch>
            <a:fillRect/>
          </a:stretch>
        </p:blipFill>
        <p:spPr bwMode="auto">
          <a:xfrm>
            <a:off x="142844" y="3857628"/>
            <a:ext cx="2862263" cy="2524125"/>
          </a:xfrm>
          <a:prstGeom prst="rect">
            <a:avLst/>
          </a:prstGeom>
          <a:noFill/>
          <a:ln w="9525">
            <a:noFill/>
            <a:miter lim="800000"/>
            <a:headEnd/>
            <a:tailEnd/>
          </a:ln>
          <a:effectLst>
            <a:outerShdw dist="107763" dir="2700000" algn="ctr" rotWithShape="0">
              <a:srgbClr val="808080">
                <a:alpha val="50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Be aware what your customers need and want</a:t>
            </a:r>
          </a:p>
          <a:p>
            <a:pPr lvl="1"/>
            <a:r>
              <a:rPr lang="en-US" dirty="0" smtClean="0"/>
              <a:t>If you do not know, ask them</a:t>
            </a:r>
          </a:p>
          <a:p>
            <a:pPr lvl="1"/>
            <a:r>
              <a:rPr lang="en-US" dirty="0" smtClean="0"/>
              <a:t>Customer driven services usually better approach than technology driven</a:t>
            </a:r>
          </a:p>
          <a:p>
            <a:pPr lvl="1"/>
            <a:r>
              <a:rPr lang="en-US" dirty="0" smtClean="0"/>
              <a:t>Infrastructures have been closed down due to forgetting the customer </a:t>
            </a:r>
          </a:p>
          <a:p>
            <a:r>
              <a:rPr lang="en-US" dirty="0" smtClean="0"/>
              <a:t>Be proactive towards the bodies that govern and fund you</a:t>
            </a:r>
          </a:p>
          <a:p>
            <a:pPr lvl="1"/>
            <a:r>
              <a:rPr lang="en-US" dirty="0" smtClean="0"/>
              <a:t>Get to know their targets and current interests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685800" y="4479925"/>
            <a:ext cx="7772400" cy="1470025"/>
          </a:xfrm>
        </p:spPr>
        <p:txBody>
          <a:bodyPr/>
          <a:lstStyle/>
          <a:p>
            <a:pPr eaLnBrk="1" hangingPunct="1"/>
            <a:r>
              <a:rPr lang="en-US" sz="3600" b="1" dirty="0" smtClean="0"/>
              <a:t>Milestones and case examples</a:t>
            </a:r>
            <a:br>
              <a:rPr lang="en-US" sz="3600" b="1" dirty="0" smtClean="0"/>
            </a:br>
            <a:r>
              <a:rPr lang="en-US" sz="2000" b="1" dirty="0" smtClean="0"/>
              <a:t>Successful application of scientific information technology in Finland</a:t>
            </a:r>
            <a:endParaRPr lang="fi-FI" sz="2000" dirty="0" smtClean="0"/>
          </a:p>
        </p:txBody>
      </p:sp>
      <p:pic>
        <p:nvPicPr>
          <p:cNvPr id="9219" name="Picture 4" descr="GlynGorrickES17BS"/>
          <p:cNvPicPr>
            <a:picLocks noChangeAspect="1" noChangeArrowheads="1"/>
          </p:cNvPicPr>
          <p:nvPr/>
        </p:nvPicPr>
        <p:blipFill>
          <a:blip r:embed="rId2" cstate="print"/>
          <a:srcRect/>
          <a:stretch>
            <a:fillRect/>
          </a:stretch>
        </p:blipFill>
        <p:spPr bwMode="auto">
          <a:xfrm>
            <a:off x="3478213" y="1643063"/>
            <a:ext cx="2165350" cy="2660650"/>
          </a:xfrm>
          <a:prstGeom prst="rect">
            <a:avLst/>
          </a:prstGeom>
          <a:noFill/>
          <a:ln w="57150">
            <a:solidFill>
              <a:schemeClr val="tx1"/>
            </a:solidFill>
            <a:miter lim="800000"/>
            <a:headEnd/>
            <a:tailEnd/>
          </a:ln>
        </p:spPr>
      </p:pic>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pPr eaLnBrk="1" hangingPunct="1">
              <a:defRPr/>
            </a:pPr>
            <a:r>
              <a:rPr lang="en-US" dirty="0" smtClean="0"/>
              <a:t>CSC connected Finland to the Internet</a:t>
            </a:r>
          </a:p>
        </p:txBody>
      </p:sp>
      <p:sp>
        <p:nvSpPr>
          <p:cNvPr id="11267" name="Rectangle 3"/>
          <p:cNvSpPr>
            <a:spLocks noGrp="1" noChangeArrowheads="1"/>
          </p:cNvSpPr>
          <p:nvPr>
            <p:ph type="body" sz="half" idx="1"/>
          </p:nvPr>
        </p:nvSpPr>
        <p:spPr>
          <a:xfrm>
            <a:off x="685800" y="1485900"/>
            <a:ext cx="7772400" cy="2300288"/>
          </a:xfrm>
        </p:spPr>
        <p:txBody>
          <a:bodyPr>
            <a:normAutofit fontScale="70000" lnSpcReduction="20000"/>
          </a:bodyPr>
          <a:lstStyle/>
          <a:p>
            <a:pPr eaLnBrk="1" hangingPunct="1">
              <a:lnSpc>
                <a:spcPct val="120000"/>
              </a:lnSpc>
              <a:defRPr/>
            </a:pPr>
            <a:r>
              <a:rPr lang="en-GB" dirty="0" smtClean="0"/>
              <a:t>CSC started to build the </a:t>
            </a:r>
            <a:r>
              <a:rPr lang="en-GB" dirty="0" err="1" smtClean="0"/>
              <a:t>Funet</a:t>
            </a:r>
            <a:r>
              <a:rPr lang="en-GB" dirty="0" smtClean="0"/>
              <a:t> data communications network for universities and researchers in 1983. Two years later in 1985 the data communications connections between universities were established. </a:t>
            </a:r>
            <a:r>
              <a:rPr lang="en-GB" dirty="0" err="1" smtClean="0"/>
              <a:t>Funet</a:t>
            </a:r>
            <a:r>
              <a:rPr lang="en-GB" dirty="0" smtClean="0"/>
              <a:t> was also first in Finland to connect to the World Wide Web in 1988.</a:t>
            </a:r>
            <a:endParaRPr lang="en-US" dirty="0"/>
          </a:p>
        </p:txBody>
      </p:sp>
      <p:pic>
        <p:nvPicPr>
          <p:cNvPr id="11268" name="Picture 13" descr="nordunet2008"/>
          <p:cNvPicPr>
            <a:picLocks noGrp="1" noChangeAspect="1" noChangeArrowheads="1"/>
          </p:cNvPicPr>
          <p:nvPr>
            <p:ph sz="half" idx="2"/>
          </p:nvPr>
        </p:nvPicPr>
        <p:blipFill>
          <a:blip r:embed="rId2" cstate="print"/>
          <a:srcRect/>
          <a:stretch>
            <a:fillRect/>
          </a:stretch>
        </p:blipFill>
        <p:spPr>
          <a:xfrm>
            <a:off x="1822450" y="3714750"/>
            <a:ext cx="5497513" cy="2301875"/>
          </a:xfrm>
          <a:noFill/>
          <a:ln w="3175">
            <a:solidFill>
              <a:srgbClr val="000000"/>
            </a:solidFill>
          </a:ln>
        </p:spPr>
      </p:pic>
    </p:spTree>
  </p:cSld>
  <p:clrMapOvr>
    <a:masterClrMapping/>
  </p:clrMapOvr>
  <p:transition advTm="10000">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2"/>
          <p:cNvSpPr>
            <a:spLocks noGrp="1" noChangeArrowheads="1"/>
          </p:cNvSpPr>
          <p:nvPr>
            <p:ph type="title"/>
          </p:nvPr>
        </p:nvSpPr>
        <p:spPr/>
        <p:txBody>
          <a:bodyPr>
            <a:normAutofit fontScale="90000"/>
          </a:bodyPr>
          <a:lstStyle/>
          <a:p>
            <a:pPr eaLnBrk="1" hangingPunct="1">
              <a:defRPr/>
            </a:pPr>
            <a:r>
              <a:rPr lang="en-GB" dirty="0" smtClean="0"/>
              <a:t>Linux was introduced to the world from CSC servers</a:t>
            </a:r>
            <a:endParaRPr lang="en-US" dirty="0" smtClean="0"/>
          </a:p>
        </p:txBody>
      </p:sp>
      <p:pic>
        <p:nvPicPr>
          <p:cNvPr id="12291" name="Picture 6" descr="280px-Tux-linux_logo_svg"/>
          <p:cNvPicPr>
            <a:picLocks noGrp="1" noChangeAspect="1" noChangeArrowheads="1"/>
          </p:cNvPicPr>
          <p:nvPr>
            <p:ph sz="half" idx="1"/>
          </p:nvPr>
        </p:nvPicPr>
        <p:blipFill>
          <a:blip r:embed="rId2" cstate="print"/>
          <a:srcRect/>
          <a:stretch>
            <a:fillRect/>
          </a:stretch>
        </p:blipFill>
        <p:spPr>
          <a:xfrm>
            <a:off x="1143000" y="2430463"/>
            <a:ext cx="2667000" cy="2867025"/>
          </a:xfrm>
          <a:noFill/>
        </p:spPr>
      </p:pic>
      <p:sp>
        <p:nvSpPr>
          <p:cNvPr id="486403" name="Rectangle 3"/>
          <p:cNvSpPr>
            <a:spLocks noGrp="1" noChangeArrowheads="1"/>
          </p:cNvSpPr>
          <p:nvPr>
            <p:ph sz="half" idx="2"/>
          </p:nvPr>
        </p:nvSpPr>
        <p:spPr/>
        <p:txBody>
          <a:bodyPr anchor="ctr">
            <a:normAutofit fontScale="92500" lnSpcReduction="10000"/>
          </a:bodyPr>
          <a:lstStyle/>
          <a:p>
            <a:pPr eaLnBrk="1" hangingPunct="1">
              <a:lnSpc>
                <a:spcPct val="120000"/>
              </a:lnSpc>
              <a:defRPr/>
            </a:pPr>
            <a:r>
              <a:rPr lang="en-GB" dirty="0" smtClean="0"/>
              <a:t>CSC’s file server </a:t>
            </a:r>
            <a:r>
              <a:rPr lang="en-GB" dirty="0" err="1" smtClean="0"/>
              <a:t>nic.funet.fi</a:t>
            </a:r>
            <a:r>
              <a:rPr lang="en-GB" dirty="0" smtClean="0"/>
              <a:t> was at one point the world’s most popular file server.</a:t>
            </a:r>
            <a:endParaRPr lang="fi-FI" dirty="0" smtClean="0"/>
          </a:p>
          <a:p>
            <a:pPr eaLnBrk="1" hangingPunct="1">
              <a:lnSpc>
                <a:spcPct val="120000"/>
              </a:lnSpc>
              <a:defRPr/>
            </a:pPr>
            <a:endParaRPr lang="fi-FI" dirty="0" smtClean="0"/>
          </a:p>
          <a:p>
            <a:pPr eaLnBrk="1" hangingPunct="1">
              <a:lnSpc>
                <a:spcPct val="120000"/>
              </a:lnSpc>
              <a:defRPr/>
            </a:pPr>
            <a:r>
              <a:rPr lang="en-GB" dirty="0" err="1" smtClean="0"/>
              <a:t>Linus</a:t>
            </a:r>
            <a:r>
              <a:rPr lang="en-GB" dirty="0" smtClean="0"/>
              <a:t> </a:t>
            </a:r>
            <a:r>
              <a:rPr lang="en-GB" dirty="0" err="1" smtClean="0"/>
              <a:t>Torvalds’s</a:t>
            </a:r>
            <a:r>
              <a:rPr lang="en-GB" dirty="0" smtClean="0"/>
              <a:t> Linux operating system was distributed through the server.</a:t>
            </a:r>
            <a:endParaRPr lang="en-US" dirty="0"/>
          </a:p>
        </p:txBody>
      </p:sp>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52" name="Rectangle 12"/>
          <p:cNvSpPr>
            <a:spLocks noGrp="1" noChangeArrowheads="1"/>
          </p:cNvSpPr>
          <p:nvPr>
            <p:ph type="title"/>
          </p:nvPr>
        </p:nvSpPr>
        <p:spPr/>
        <p:txBody>
          <a:bodyPr>
            <a:normAutofit fontScale="90000"/>
          </a:bodyPr>
          <a:lstStyle/>
          <a:p>
            <a:pPr eaLnBrk="1" hangingPunct="1">
              <a:defRPr/>
            </a:pPr>
            <a:r>
              <a:rPr lang="en-GB" dirty="0" smtClean="0"/>
              <a:t>The world’s most versatile modelling software</a:t>
            </a:r>
            <a:endParaRPr lang="en-US" dirty="0" smtClean="0"/>
          </a:p>
        </p:txBody>
      </p:sp>
      <p:pic>
        <p:nvPicPr>
          <p:cNvPr id="15363" name="Picture 19" descr="grl_bb_10_init_velocties_r"/>
          <p:cNvPicPr>
            <a:picLocks noChangeAspect="1" noChangeArrowheads="1"/>
          </p:cNvPicPr>
          <p:nvPr/>
        </p:nvPicPr>
        <p:blipFill>
          <a:blip r:embed="rId2" cstate="print"/>
          <a:srcRect/>
          <a:stretch>
            <a:fillRect/>
          </a:stretch>
        </p:blipFill>
        <p:spPr bwMode="auto">
          <a:xfrm>
            <a:off x="4543425" y="1571625"/>
            <a:ext cx="2457450" cy="3076575"/>
          </a:xfrm>
          <a:prstGeom prst="rect">
            <a:avLst/>
          </a:prstGeom>
          <a:noFill/>
          <a:ln w="9525">
            <a:noFill/>
            <a:miter lim="800000"/>
            <a:headEnd/>
            <a:tailEnd/>
          </a:ln>
        </p:spPr>
      </p:pic>
      <p:sp>
        <p:nvSpPr>
          <p:cNvPr id="8" name="Content Placeholder 7"/>
          <p:cNvSpPr>
            <a:spLocks noGrp="1"/>
          </p:cNvSpPr>
          <p:nvPr>
            <p:ph sz="half" idx="1"/>
          </p:nvPr>
        </p:nvSpPr>
        <p:spPr/>
        <p:txBody>
          <a:bodyPr>
            <a:normAutofit fontScale="62500" lnSpcReduction="20000"/>
          </a:bodyPr>
          <a:lstStyle/>
          <a:p>
            <a:pPr eaLnBrk="1" hangingPunct="1">
              <a:lnSpc>
                <a:spcPct val="120000"/>
              </a:lnSpc>
              <a:defRPr/>
            </a:pPr>
            <a:r>
              <a:rPr lang="en-GB" dirty="0" smtClean="0"/>
              <a:t>Elmer is one of the world’s most versatile open source multi-physics modelling software developed by CSC.</a:t>
            </a:r>
          </a:p>
          <a:p>
            <a:pPr eaLnBrk="1" hangingPunct="1">
              <a:lnSpc>
                <a:spcPct val="120000"/>
              </a:lnSpc>
              <a:defRPr/>
            </a:pPr>
            <a:r>
              <a:rPr lang="en-GB" dirty="0" smtClean="0"/>
              <a:t>Elmer is well suited for flow, structure, mechanical, electromagnetic, acoustics, micro flows and micro electro-mechanical systems modelling.</a:t>
            </a:r>
          </a:p>
          <a:p>
            <a:pPr eaLnBrk="1" hangingPunct="1">
              <a:lnSpc>
                <a:spcPct val="120000"/>
              </a:lnSpc>
              <a:defRPr/>
            </a:pPr>
            <a:r>
              <a:rPr lang="en-GB" dirty="0" smtClean="0"/>
              <a:t>The Elmer software kit has been successfully used in, for example, continental glaciers and silicon modelling.</a:t>
            </a:r>
          </a:p>
          <a:p>
            <a:pPr eaLnBrk="1" hangingPunct="1">
              <a:lnSpc>
                <a:spcPct val="120000"/>
              </a:lnSpc>
              <a:defRPr/>
            </a:pPr>
            <a:r>
              <a:rPr lang="en-GB" dirty="0" smtClean="0"/>
              <a:t>International user community.</a:t>
            </a:r>
            <a:endParaRPr lang="fi-FI" dirty="0"/>
          </a:p>
        </p:txBody>
      </p:sp>
      <p:pic>
        <p:nvPicPr>
          <p:cNvPr id="15365" name="Picture 24" descr="virtauspuussa"/>
          <p:cNvPicPr>
            <a:picLocks noGrp="1" noChangeAspect="1" noChangeArrowheads="1"/>
          </p:cNvPicPr>
          <p:nvPr>
            <p:ph sz="half" idx="2"/>
          </p:nvPr>
        </p:nvPicPr>
        <p:blipFill>
          <a:blip r:embed="rId3" cstate="print"/>
          <a:srcRect/>
          <a:stretch>
            <a:fillRect/>
          </a:stretch>
        </p:blipFill>
        <p:spPr>
          <a:xfrm>
            <a:off x="6643688" y="3429000"/>
            <a:ext cx="2085975" cy="2152650"/>
          </a:xfrm>
          <a:noFill/>
        </p:spPr>
      </p:pic>
      <p:pic>
        <p:nvPicPr>
          <p:cNvPr id="15366" name="Picture 20" descr="elmer-logo"/>
          <p:cNvPicPr>
            <a:picLocks noChangeAspect="1" noChangeArrowheads="1"/>
          </p:cNvPicPr>
          <p:nvPr/>
        </p:nvPicPr>
        <p:blipFill>
          <a:blip r:embed="rId4" cstate="print"/>
          <a:srcRect/>
          <a:stretch>
            <a:fillRect/>
          </a:stretch>
        </p:blipFill>
        <p:spPr bwMode="auto">
          <a:xfrm>
            <a:off x="4857750" y="5286375"/>
            <a:ext cx="2286000" cy="596900"/>
          </a:xfrm>
          <a:prstGeom prst="rect">
            <a:avLst/>
          </a:prstGeom>
          <a:noFill/>
          <a:ln w="3175">
            <a:solidFill>
              <a:srgbClr val="000000"/>
            </a:solidFill>
            <a:miter lim="800000"/>
            <a:headEnd/>
            <a:tailEnd/>
          </a:ln>
        </p:spPr>
      </p:pic>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p:cNvSpPr>
            <a:spLocks noGrp="1" noChangeArrowheads="1"/>
          </p:cNvSpPr>
          <p:nvPr>
            <p:ph type="title"/>
          </p:nvPr>
        </p:nvSpPr>
        <p:spPr/>
        <p:txBody>
          <a:bodyPr>
            <a:normAutofit fontScale="90000"/>
          </a:bodyPr>
          <a:lstStyle/>
          <a:p>
            <a:pPr eaLnBrk="1" hangingPunct="1">
              <a:defRPr/>
            </a:pPr>
            <a:r>
              <a:rPr lang="en-US" sz="3600" dirty="0" err="1" smtClean="0"/>
              <a:t>Haka</a:t>
            </a:r>
            <a:r>
              <a:rPr lang="en-US" sz="3600" dirty="0" smtClean="0"/>
              <a:t>-user identification combines the electronic services of universities into the same system</a:t>
            </a:r>
            <a:endParaRPr lang="fi-FI" sz="3600" dirty="0" smtClean="0"/>
          </a:p>
        </p:txBody>
      </p:sp>
      <p:pic>
        <p:nvPicPr>
          <p:cNvPr id="16387" name="Picture 8" descr="Hakaweb"/>
          <p:cNvPicPr>
            <a:picLocks noGrp="1" noChangeAspect="1" noChangeArrowheads="1"/>
          </p:cNvPicPr>
          <p:nvPr>
            <p:ph sz="half" idx="1"/>
          </p:nvPr>
        </p:nvPicPr>
        <p:blipFill>
          <a:blip r:embed="rId2" cstate="print"/>
          <a:srcRect/>
          <a:stretch>
            <a:fillRect/>
          </a:stretch>
        </p:blipFill>
        <p:spPr>
          <a:xfrm>
            <a:off x="1047750" y="2119313"/>
            <a:ext cx="2857500" cy="3486150"/>
          </a:xfrm>
          <a:noFill/>
          <a:ln w="3175">
            <a:solidFill>
              <a:srgbClr val="000000"/>
            </a:solidFill>
          </a:ln>
        </p:spPr>
      </p:pic>
      <p:sp>
        <p:nvSpPr>
          <p:cNvPr id="446470" name="Rectangle 6"/>
          <p:cNvSpPr>
            <a:spLocks noGrp="1" noChangeArrowheads="1"/>
          </p:cNvSpPr>
          <p:nvPr>
            <p:ph sz="half" idx="2"/>
          </p:nvPr>
        </p:nvSpPr>
        <p:spPr>
          <a:xfrm>
            <a:off x="4214813" y="1600200"/>
            <a:ext cx="4471987" cy="4525963"/>
          </a:xfrm>
        </p:spPr>
        <p:txBody>
          <a:bodyPr anchor="ctr">
            <a:normAutofit fontScale="62500" lnSpcReduction="20000"/>
          </a:bodyPr>
          <a:lstStyle/>
          <a:p>
            <a:pPr eaLnBrk="1" hangingPunct="1">
              <a:lnSpc>
                <a:spcPct val="120000"/>
              </a:lnSpc>
              <a:defRPr/>
            </a:pPr>
            <a:r>
              <a:rPr lang="en-US" dirty="0" smtClean="0"/>
              <a:t>The </a:t>
            </a:r>
            <a:r>
              <a:rPr lang="en-US" dirty="0" err="1" smtClean="0"/>
              <a:t>Haka</a:t>
            </a:r>
            <a:r>
              <a:rPr lang="en-US" dirty="0" smtClean="0"/>
              <a:t> infrastructure, coordinated by CSC, is used by Finland’s universities and research institutes as a common user identification system. </a:t>
            </a:r>
            <a:br>
              <a:rPr lang="en-US" dirty="0" smtClean="0"/>
            </a:br>
            <a:endParaRPr lang="en-US" dirty="0" smtClean="0"/>
          </a:p>
          <a:p>
            <a:pPr eaLnBrk="1" hangingPunct="1">
              <a:lnSpc>
                <a:spcPct val="120000"/>
              </a:lnSpc>
              <a:defRPr/>
            </a:pPr>
            <a:r>
              <a:rPr lang="en-US" dirty="0" smtClean="0"/>
              <a:t>Makes it possible to use network services across various universities with their own user identifications. </a:t>
            </a:r>
            <a:br>
              <a:rPr lang="en-US" dirty="0" smtClean="0"/>
            </a:br>
            <a:endParaRPr lang="en-US" dirty="0" smtClean="0"/>
          </a:p>
          <a:p>
            <a:pPr eaLnBrk="1" hangingPunct="1">
              <a:lnSpc>
                <a:spcPct val="120000"/>
              </a:lnSpc>
              <a:defRPr/>
            </a:pPr>
            <a:r>
              <a:rPr lang="en-US" dirty="0" smtClean="0"/>
              <a:t>At the moment over 96% of university and around 37% of polytechnic end users are using the </a:t>
            </a:r>
            <a:r>
              <a:rPr lang="en-US" dirty="0" err="1" smtClean="0"/>
              <a:t>Haka</a:t>
            </a:r>
            <a:r>
              <a:rPr lang="en-US" dirty="0" smtClean="0"/>
              <a:t> identification system.</a:t>
            </a:r>
          </a:p>
        </p:txBody>
      </p:sp>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GB" sz="3600" smtClean="0"/>
              <a:t>The world’s first common university library system</a:t>
            </a:r>
            <a:endParaRPr lang="en-US" sz="3600" smtClean="0"/>
          </a:p>
        </p:txBody>
      </p:sp>
      <p:pic>
        <p:nvPicPr>
          <p:cNvPr id="21507" name="Picture 9"/>
          <p:cNvPicPr>
            <a:picLocks noGrp="1" noChangeAspect="1" noChangeArrowheads="1"/>
          </p:cNvPicPr>
          <p:nvPr>
            <p:ph sz="half" idx="1"/>
          </p:nvPr>
        </p:nvPicPr>
        <p:blipFill>
          <a:blip r:embed="rId2" cstate="print"/>
          <a:srcRect/>
          <a:stretch>
            <a:fillRect/>
          </a:stretch>
        </p:blipFill>
        <p:spPr>
          <a:xfrm>
            <a:off x="647700" y="2566988"/>
            <a:ext cx="3657600" cy="2592387"/>
          </a:xfrm>
          <a:noFill/>
          <a:ln w="3175" cap="flat">
            <a:solidFill>
              <a:schemeClr val="tx1"/>
            </a:solidFill>
          </a:ln>
        </p:spPr>
      </p:pic>
      <p:sp>
        <p:nvSpPr>
          <p:cNvPr id="492547" name="Rectangle 3"/>
          <p:cNvSpPr>
            <a:spLocks noGrp="1" noChangeArrowheads="1"/>
          </p:cNvSpPr>
          <p:nvPr>
            <p:ph sz="half" idx="2"/>
          </p:nvPr>
        </p:nvSpPr>
        <p:spPr/>
        <p:txBody>
          <a:bodyPr>
            <a:normAutofit fontScale="62500" lnSpcReduction="20000"/>
          </a:bodyPr>
          <a:lstStyle/>
          <a:p>
            <a:pPr eaLnBrk="1" hangingPunct="1">
              <a:lnSpc>
                <a:spcPct val="120000"/>
              </a:lnSpc>
              <a:defRPr/>
            </a:pPr>
            <a:r>
              <a:rPr lang="en-GB" dirty="0" smtClean="0"/>
              <a:t>In autumn of the year 2000, researchers and students began to use Finland’s university library services through a common system. With the </a:t>
            </a:r>
            <a:r>
              <a:rPr lang="en-GB" dirty="0" err="1" smtClean="0"/>
              <a:t>Linnea</a:t>
            </a:r>
            <a:r>
              <a:rPr lang="en-GB" dirty="0" smtClean="0"/>
              <a:t> 2-project, being the first in the world, all the nation’s university library databases were combined to a common server system.</a:t>
            </a:r>
          </a:p>
          <a:p>
            <a:pPr eaLnBrk="1" hangingPunct="1">
              <a:lnSpc>
                <a:spcPct val="120000"/>
              </a:lnSpc>
              <a:buFontTx/>
              <a:buNone/>
              <a:defRPr/>
            </a:pPr>
            <a:endParaRPr lang="en-GB" dirty="0" smtClean="0"/>
          </a:p>
          <a:p>
            <a:pPr eaLnBrk="1" hangingPunct="1">
              <a:lnSpc>
                <a:spcPct val="120000"/>
              </a:lnSpc>
              <a:defRPr/>
            </a:pPr>
            <a:r>
              <a:rPr lang="en-GB" dirty="0" smtClean="0"/>
              <a:t>CSC has been responsible for the system maintenance, network connections and system monitoring.</a:t>
            </a:r>
            <a:endParaRPr lang="en-US" dirty="0"/>
          </a:p>
        </p:txBody>
      </p:sp>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2"/>
          <p:cNvSpPr>
            <a:spLocks noGrp="1" noChangeArrowheads="1"/>
          </p:cNvSpPr>
          <p:nvPr>
            <p:ph type="title"/>
          </p:nvPr>
        </p:nvSpPr>
        <p:spPr>
          <a:xfrm>
            <a:off x="685800" y="188913"/>
            <a:ext cx="6886575" cy="1143000"/>
          </a:xfrm>
        </p:spPr>
        <p:txBody>
          <a:bodyPr>
            <a:normAutofit fontScale="90000"/>
          </a:bodyPr>
          <a:lstStyle/>
          <a:p>
            <a:pPr eaLnBrk="1" hangingPunct="1">
              <a:defRPr/>
            </a:pPr>
            <a:r>
              <a:rPr lang="en-GB" dirty="0" smtClean="0"/>
              <a:t>The most reliable, fastest and most secure data network</a:t>
            </a:r>
            <a:endParaRPr lang="fi-FI" dirty="0" smtClean="0"/>
          </a:p>
        </p:txBody>
      </p:sp>
      <p:sp>
        <p:nvSpPr>
          <p:cNvPr id="463875" name="Rectangle 3"/>
          <p:cNvSpPr>
            <a:spLocks noGrp="1" noChangeArrowheads="1"/>
          </p:cNvSpPr>
          <p:nvPr>
            <p:ph type="body" sz="half" idx="3"/>
          </p:nvPr>
        </p:nvSpPr>
        <p:spPr/>
        <p:txBody>
          <a:bodyPr>
            <a:normAutofit fontScale="55000" lnSpcReduction="20000"/>
          </a:bodyPr>
          <a:lstStyle/>
          <a:p>
            <a:pPr eaLnBrk="1" hangingPunct="1">
              <a:lnSpc>
                <a:spcPct val="120000"/>
              </a:lnSpc>
              <a:defRPr/>
            </a:pPr>
            <a:r>
              <a:rPr lang="en-US" dirty="0" smtClean="0"/>
              <a:t>The </a:t>
            </a:r>
            <a:r>
              <a:rPr lang="en-US" dirty="0" err="1" smtClean="0"/>
              <a:t>Funet</a:t>
            </a:r>
            <a:r>
              <a:rPr lang="en-US" dirty="0" smtClean="0"/>
              <a:t> network has been one of the most secure backbone networks in the world for over 10 years.</a:t>
            </a:r>
          </a:p>
          <a:p>
            <a:pPr eaLnBrk="1" hangingPunct="1">
              <a:lnSpc>
                <a:spcPct val="120000"/>
              </a:lnSpc>
              <a:defRPr/>
            </a:pPr>
            <a:r>
              <a:rPr lang="en-US" dirty="0" smtClean="0"/>
              <a:t>CSC was the first in Finland to begin concentrating on secure data communication networks (CERT).</a:t>
            </a:r>
          </a:p>
          <a:p>
            <a:pPr eaLnBrk="1" hangingPunct="1">
              <a:lnSpc>
                <a:spcPct val="120000"/>
              </a:lnSpc>
              <a:defRPr/>
            </a:pPr>
            <a:r>
              <a:rPr lang="en-US" dirty="0" smtClean="0"/>
              <a:t>The same data security models were adopted in other world’s </a:t>
            </a:r>
            <a:r>
              <a:rPr lang="en-US" dirty="0" err="1" smtClean="0"/>
              <a:t>organisations</a:t>
            </a:r>
            <a:r>
              <a:rPr lang="en-US" dirty="0" smtClean="0"/>
              <a:t>. </a:t>
            </a:r>
          </a:p>
          <a:p>
            <a:pPr eaLnBrk="1" hangingPunct="1">
              <a:lnSpc>
                <a:spcPct val="120000"/>
              </a:lnSpc>
              <a:defRPr/>
            </a:pPr>
            <a:r>
              <a:rPr lang="en-US" dirty="0" smtClean="0"/>
              <a:t>CSC develops data security solutions in cooperation with the Communications Regulatory Authority. </a:t>
            </a:r>
          </a:p>
        </p:txBody>
      </p:sp>
      <p:pic>
        <p:nvPicPr>
          <p:cNvPr id="23556" name="Picture 13" descr="romppukuva_Kirsilta"/>
          <p:cNvPicPr>
            <a:picLocks noGrp="1" noChangeAspect="1" noChangeArrowheads="1"/>
          </p:cNvPicPr>
          <p:nvPr>
            <p:ph sz="quarter" idx="2"/>
          </p:nvPr>
        </p:nvPicPr>
        <p:blipFill>
          <a:blip r:embed="rId2" cstate="print"/>
          <a:srcRect/>
          <a:stretch>
            <a:fillRect/>
          </a:stretch>
        </p:blipFill>
        <p:spPr>
          <a:xfrm>
            <a:off x="793750" y="2935288"/>
            <a:ext cx="3063875" cy="3160712"/>
          </a:xfrm>
          <a:noFill/>
          <a:ln w="3175">
            <a:solidFill>
              <a:srgbClr val="000000"/>
            </a:solidFill>
          </a:ln>
        </p:spPr>
      </p:pic>
      <p:pic>
        <p:nvPicPr>
          <p:cNvPr id="23557" name="Picture 15" descr="FUNETLOGO295"/>
          <p:cNvPicPr>
            <a:picLocks noGrp="1" noChangeAspect="1" noChangeArrowheads="1"/>
          </p:cNvPicPr>
          <p:nvPr>
            <p:ph sz="quarter" idx="1"/>
          </p:nvPr>
        </p:nvPicPr>
        <p:blipFill>
          <a:blip r:embed="rId3" cstate="print"/>
          <a:srcRect/>
          <a:stretch>
            <a:fillRect/>
          </a:stretch>
        </p:blipFill>
        <p:spPr>
          <a:xfrm>
            <a:off x="1071563" y="1785938"/>
            <a:ext cx="2514600" cy="800100"/>
          </a:xfrm>
          <a:noFill/>
          <a:ln w="3175">
            <a:solidFill>
              <a:srgbClr val="000000"/>
            </a:solidFill>
          </a:ln>
        </p:spPr>
      </p:pic>
    </p:spTree>
  </p:cSld>
  <p:clrMapOvr>
    <a:masterClrMapping/>
  </p:clrMapOvr>
  <p:transition advTm="10000">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188913"/>
            <a:ext cx="7029450" cy="1143000"/>
          </a:xfrm>
        </p:spPr>
        <p:txBody>
          <a:bodyPr/>
          <a:lstStyle/>
          <a:p>
            <a:pPr eaLnBrk="1" hangingPunct="1"/>
            <a:r>
              <a:rPr lang="en-GB" sz="3200" smtClean="0"/>
              <a:t>Funet made the intercontinental data transfer speed record</a:t>
            </a:r>
            <a:endParaRPr lang="en-US" sz="3200" smtClean="0"/>
          </a:p>
        </p:txBody>
      </p:sp>
      <p:sp>
        <p:nvSpPr>
          <p:cNvPr id="480259" name="Rectangle 3"/>
          <p:cNvSpPr>
            <a:spLocks noGrp="1" noChangeArrowheads="1"/>
          </p:cNvSpPr>
          <p:nvPr>
            <p:ph type="body" sz="half" idx="1"/>
          </p:nvPr>
        </p:nvSpPr>
        <p:spPr/>
        <p:txBody>
          <a:bodyPr>
            <a:normAutofit fontScale="47500" lnSpcReduction="20000"/>
          </a:bodyPr>
          <a:lstStyle/>
          <a:p>
            <a:pPr eaLnBrk="1" hangingPunct="1">
              <a:lnSpc>
                <a:spcPct val="120000"/>
              </a:lnSpc>
              <a:defRPr/>
            </a:pPr>
            <a:r>
              <a:rPr lang="en-US" dirty="0" err="1" smtClean="0"/>
              <a:t>Metsähovi</a:t>
            </a:r>
            <a:r>
              <a:rPr lang="en-US" dirty="0" smtClean="0"/>
              <a:t> radio research station of HUT and NICT from Japan carried out a test in which </a:t>
            </a:r>
            <a:r>
              <a:rPr lang="en-US" dirty="0" err="1" smtClean="0"/>
              <a:t>Metsähovi’s</a:t>
            </a:r>
            <a:r>
              <a:rPr lang="en-US" dirty="0" smtClean="0"/>
              <a:t> radio telescope signal was used to determine the rotational speed difference of the earth (UT1) and UTC time variance (dUT1). This is one of the parameters that are used to describe the variance in earth rotation.</a:t>
            </a:r>
          </a:p>
          <a:p>
            <a:pPr eaLnBrk="1" hangingPunct="1">
              <a:lnSpc>
                <a:spcPct val="120000"/>
              </a:lnSpc>
              <a:defRPr/>
            </a:pPr>
            <a:r>
              <a:rPr lang="en-US" dirty="0" smtClean="0"/>
              <a:t>The data processing was less than 30 minutes. Before this could have taken weeks. The intercontinental data transfer speed was at best 256 Megabits per second – world record in UT1 measurements.</a:t>
            </a:r>
          </a:p>
          <a:p>
            <a:pPr eaLnBrk="1" hangingPunct="1">
              <a:lnSpc>
                <a:spcPct val="120000"/>
              </a:lnSpc>
              <a:defRPr/>
            </a:pPr>
            <a:r>
              <a:rPr lang="en-US" dirty="0" smtClean="0"/>
              <a:t>The 10 </a:t>
            </a:r>
            <a:r>
              <a:rPr lang="en-US" dirty="0" err="1" smtClean="0"/>
              <a:t>Gbit</a:t>
            </a:r>
            <a:r>
              <a:rPr lang="en-US" dirty="0" smtClean="0"/>
              <a:t>/s internet connection used in the test was provided by CSC/</a:t>
            </a:r>
            <a:r>
              <a:rPr lang="en-US" dirty="0" err="1" smtClean="0"/>
              <a:t>Funet</a:t>
            </a:r>
            <a:r>
              <a:rPr lang="en-US" dirty="0" smtClean="0"/>
              <a:t>.</a:t>
            </a:r>
          </a:p>
        </p:txBody>
      </p:sp>
      <p:pic>
        <p:nvPicPr>
          <p:cNvPr id="24580" name="Picture 14" descr="antenni"/>
          <p:cNvPicPr>
            <a:picLocks noGrp="1" noChangeAspect="1" noChangeArrowheads="1"/>
          </p:cNvPicPr>
          <p:nvPr>
            <p:ph sz="half" idx="2"/>
          </p:nvPr>
        </p:nvPicPr>
        <p:blipFill>
          <a:blip r:embed="rId2" cstate="print"/>
          <a:srcRect/>
          <a:stretch>
            <a:fillRect/>
          </a:stretch>
        </p:blipFill>
        <p:spPr>
          <a:xfrm>
            <a:off x="4648200" y="1949450"/>
            <a:ext cx="3810000" cy="3538538"/>
          </a:xfrm>
          <a:noFill/>
          <a:ln w="3175">
            <a:solidFill>
              <a:srgbClr val="000000"/>
            </a:solidFill>
          </a:ln>
        </p:spPr>
      </p:pic>
    </p:spTree>
  </p:cSld>
  <p:clrMapOvr>
    <a:masterClrMapping/>
  </p:clrMapOvr>
  <p:transition advTm="10000">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2"/>
          <p:cNvSpPr>
            <a:spLocks noGrp="1" noChangeArrowheads="1"/>
          </p:cNvSpPr>
          <p:nvPr>
            <p:ph type="title"/>
          </p:nvPr>
        </p:nvSpPr>
        <p:spPr/>
        <p:txBody>
          <a:bodyPr>
            <a:normAutofit fontScale="90000"/>
          </a:bodyPr>
          <a:lstStyle/>
          <a:p>
            <a:pPr eaLnBrk="1" hangingPunct="1">
              <a:defRPr/>
            </a:pPr>
            <a:r>
              <a:rPr lang="en-GB" dirty="0" smtClean="0"/>
              <a:t>New methods to medicine planning</a:t>
            </a:r>
            <a:endParaRPr lang="en-US" dirty="0" smtClean="0"/>
          </a:p>
        </p:txBody>
      </p:sp>
      <p:pic>
        <p:nvPicPr>
          <p:cNvPr id="26627" name="Picture 7" descr="dopamiini"/>
          <p:cNvPicPr>
            <a:picLocks noGrp="1" noChangeAspect="1" noChangeArrowheads="1"/>
          </p:cNvPicPr>
          <p:nvPr>
            <p:ph sz="half" idx="1"/>
          </p:nvPr>
        </p:nvPicPr>
        <p:blipFill>
          <a:blip r:embed="rId2" cstate="print"/>
          <a:srcRect/>
          <a:stretch>
            <a:fillRect/>
          </a:stretch>
        </p:blipFill>
        <p:spPr>
          <a:xfrm>
            <a:off x="457200" y="2039938"/>
            <a:ext cx="4038600" cy="3646487"/>
          </a:xfrm>
          <a:noFill/>
          <a:ln w="3175">
            <a:solidFill>
              <a:srgbClr val="000000"/>
            </a:solidFill>
          </a:ln>
        </p:spPr>
      </p:pic>
      <p:sp>
        <p:nvSpPr>
          <p:cNvPr id="26628" name="Rectangle 3"/>
          <p:cNvSpPr>
            <a:spLocks noGrp="1" noChangeArrowheads="1"/>
          </p:cNvSpPr>
          <p:nvPr>
            <p:ph sz="half" idx="2"/>
          </p:nvPr>
        </p:nvSpPr>
        <p:spPr>
          <a:xfrm>
            <a:off x="4572000" y="1600200"/>
            <a:ext cx="4114800" cy="4525963"/>
          </a:xfrm>
        </p:spPr>
        <p:txBody>
          <a:bodyPr/>
          <a:lstStyle/>
          <a:p>
            <a:pPr eaLnBrk="1" hangingPunct="1">
              <a:lnSpc>
                <a:spcPct val="90000"/>
              </a:lnSpc>
            </a:pPr>
            <a:r>
              <a:rPr lang="en-US" sz="1600" smtClean="0"/>
              <a:t>With computer modelling, it is possible to efficiently perceive the complex mechanism by which our biological machinery operates.</a:t>
            </a:r>
          </a:p>
          <a:p>
            <a:pPr eaLnBrk="1" hangingPunct="1">
              <a:lnSpc>
                <a:spcPct val="90000"/>
              </a:lnSpc>
            </a:pPr>
            <a:r>
              <a:rPr lang="en-US" sz="1600" smtClean="0"/>
              <a:t>The medicine planning is done with computer mapping and combining results from computer simulations and laboratory tests. The combined data amount is, however, immense and requires an expert and a functional molecule modelling environment.</a:t>
            </a:r>
          </a:p>
          <a:p>
            <a:pPr eaLnBrk="1" hangingPunct="1">
              <a:lnSpc>
                <a:spcPct val="90000"/>
              </a:lnSpc>
            </a:pPr>
            <a:r>
              <a:rPr lang="en-US" sz="1600" smtClean="0"/>
              <a:t>CSC has been involved in several medicine planning projects with Suomen Akatemia, Tekes and Åbo Akademi.  With the project, new methods for medicine planning were developed.</a:t>
            </a:r>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a:t>
            </a:r>
            <a:endParaRPr lang="en-US" dirty="0"/>
          </a:p>
        </p:txBody>
      </p:sp>
      <p:sp>
        <p:nvSpPr>
          <p:cNvPr id="3" name="Content Placeholder 2"/>
          <p:cNvSpPr>
            <a:spLocks noGrp="1"/>
          </p:cNvSpPr>
          <p:nvPr>
            <p:ph idx="1"/>
          </p:nvPr>
        </p:nvSpPr>
        <p:spPr/>
        <p:txBody>
          <a:bodyPr/>
          <a:lstStyle/>
          <a:p>
            <a:r>
              <a:rPr lang="en-US" dirty="0" smtClean="0"/>
              <a:t>Show a case example about running an existing ICT infrastructure</a:t>
            </a:r>
          </a:p>
          <a:p>
            <a:pPr lvl="1"/>
            <a:r>
              <a:rPr lang="en-US" dirty="0" smtClean="0"/>
              <a:t>Actually running multiple infrastructures, depending on definition…</a:t>
            </a:r>
          </a:p>
          <a:p>
            <a:r>
              <a:rPr lang="en-US" dirty="0" smtClean="0"/>
              <a:t>Pointing out challenging areas, aiming to stimulate discussion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noFill/>
        </p:spPr>
        <p:txBody>
          <a:bodyPr/>
          <a:lstStyle/>
          <a:p>
            <a:pPr eaLnBrk="1" hangingPunct="1"/>
            <a:r>
              <a:rPr lang="en-GB" sz="2800" smtClean="0"/>
              <a:t>Silicone carbide and silicone crystal growth simulation: higher quality products for the sensor and semiconductor industry</a:t>
            </a:r>
            <a:endParaRPr lang="en-US" sz="2800" smtClean="0"/>
          </a:p>
        </p:txBody>
      </p:sp>
      <p:sp>
        <p:nvSpPr>
          <p:cNvPr id="488451" name="Rectangle 3"/>
          <p:cNvSpPr>
            <a:spLocks noGrp="1" noChangeArrowheads="1"/>
          </p:cNvSpPr>
          <p:nvPr>
            <p:ph type="body" sz="half" idx="1"/>
          </p:nvPr>
        </p:nvSpPr>
        <p:spPr>
          <a:xfrm>
            <a:off x="685800" y="1428750"/>
            <a:ext cx="7772400" cy="2286000"/>
          </a:xfrm>
        </p:spPr>
        <p:txBody>
          <a:bodyPr>
            <a:normAutofit fontScale="70000" lnSpcReduction="20000"/>
          </a:bodyPr>
          <a:lstStyle/>
          <a:p>
            <a:pPr eaLnBrk="1" hangingPunct="1">
              <a:defRPr/>
            </a:pPr>
            <a:r>
              <a:rPr lang="en-US" dirty="0" err="1" smtClean="0"/>
              <a:t>Okmetic</a:t>
            </a:r>
            <a:r>
              <a:rPr lang="en-US" dirty="0" smtClean="0"/>
              <a:t> is the world’s leading silicon wafer manufacturer for MEMS sensors. </a:t>
            </a:r>
          </a:p>
          <a:p>
            <a:pPr eaLnBrk="1" hangingPunct="1">
              <a:defRPr/>
            </a:pPr>
            <a:r>
              <a:rPr lang="en-US" dirty="0" smtClean="0"/>
              <a:t>CSC has been working together with </a:t>
            </a:r>
            <a:r>
              <a:rPr lang="en-US" dirty="0" err="1" smtClean="0"/>
              <a:t>Okmetic</a:t>
            </a:r>
            <a:r>
              <a:rPr lang="en-US" dirty="0" smtClean="0"/>
              <a:t> </a:t>
            </a:r>
            <a:r>
              <a:rPr lang="en-US" dirty="0" err="1" smtClean="0"/>
              <a:t>Oy</a:t>
            </a:r>
            <a:r>
              <a:rPr lang="en-US" dirty="0" smtClean="0"/>
              <a:t> in semiconductor </a:t>
            </a:r>
            <a:r>
              <a:rPr lang="en-US" dirty="0" err="1" smtClean="0"/>
              <a:t>modelling</a:t>
            </a:r>
            <a:r>
              <a:rPr lang="en-US" dirty="0" smtClean="0"/>
              <a:t>. The </a:t>
            </a:r>
            <a:r>
              <a:rPr lang="en-US" dirty="0" err="1" smtClean="0"/>
              <a:t>modelling</a:t>
            </a:r>
            <a:r>
              <a:rPr lang="en-US" dirty="0" smtClean="0"/>
              <a:t> has supported </a:t>
            </a:r>
            <a:r>
              <a:rPr lang="en-US" dirty="0" err="1" smtClean="0"/>
              <a:t>Okmetic’s</a:t>
            </a:r>
            <a:r>
              <a:rPr lang="en-US" dirty="0" smtClean="0"/>
              <a:t> product development and improved their competitiveness by being able to manufacture higher quality products with smaller manufacturing costs.</a:t>
            </a:r>
            <a:endParaRPr lang="en-US" dirty="0" err="1" smtClean="0"/>
          </a:p>
        </p:txBody>
      </p:sp>
      <p:pic>
        <p:nvPicPr>
          <p:cNvPr id="27652" name="Picture 6"/>
          <p:cNvPicPr>
            <a:picLocks noGrp="1" noChangeAspect="1" noChangeArrowheads="1"/>
          </p:cNvPicPr>
          <p:nvPr>
            <p:ph sz="half" idx="2"/>
          </p:nvPr>
        </p:nvPicPr>
        <p:blipFill>
          <a:blip r:embed="rId2" cstate="print"/>
          <a:srcRect/>
          <a:stretch>
            <a:fillRect/>
          </a:stretch>
        </p:blipFill>
        <p:spPr>
          <a:xfrm>
            <a:off x="3286125" y="3987800"/>
            <a:ext cx="2571750" cy="1914525"/>
          </a:xfrm>
          <a:noFill/>
          <a:ln w="3175" cap="flat">
            <a:solidFill>
              <a:schemeClr val="tx1"/>
            </a:solidFill>
          </a:ln>
        </p:spPr>
      </p:pic>
    </p:spTree>
  </p:cSld>
  <p:clrMapOvr>
    <a:masterClrMapping/>
  </p:clrMapOvr>
  <p:transition advTm="10000">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GB" sz="3200" smtClean="0"/>
              <a:t>Dynamo: efficient accessories for research on circulation diseases </a:t>
            </a:r>
            <a:endParaRPr lang="en-US" sz="3200" smtClean="0"/>
          </a:p>
        </p:txBody>
      </p:sp>
      <p:sp>
        <p:nvSpPr>
          <p:cNvPr id="28675" name="Rectangle 3"/>
          <p:cNvSpPr>
            <a:spLocks noGrp="1" noChangeArrowheads="1"/>
          </p:cNvSpPr>
          <p:nvPr>
            <p:ph type="body" sz="half" idx="1"/>
          </p:nvPr>
        </p:nvSpPr>
        <p:spPr>
          <a:xfrm>
            <a:off x="685800" y="1341438"/>
            <a:ext cx="5172075" cy="4754562"/>
          </a:xfrm>
        </p:spPr>
        <p:txBody>
          <a:bodyPr/>
          <a:lstStyle/>
          <a:p>
            <a:pPr eaLnBrk="1" hangingPunct="1"/>
            <a:r>
              <a:rPr lang="en-US" sz="1800" smtClean="0"/>
              <a:t>In the joint DynAMo (Dynamic Adaptive Modelling of the Human Body) project funded by Suomen Akatemia, the Technical University of Tampere, Technical University and CSC, a more accurate and reliable modelling system of the human physiological body was done.</a:t>
            </a:r>
          </a:p>
          <a:p>
            <a:pPr eaLnBrk="1" hangingPunct="1"/>
            <a:r>
              <a:rPr lang="en-US" sz="1800" smtClean="0"/>
              <a:t>The mathematical modelling of the human body can offer doctors efficient tools for circulation disease research and operative planning. </a:t>
            </a:r>
          </a:p>
          <a:p>
            <a:pPr eaLnBrk="1" hangingPunct="1"/>
            <a:r>
              <a:rPr lang="en-US" sz="1800" smtClean="0"/>
              <a:t>CSC developed a computation method that is able to describe a pulse type flow in elastic veins. </a:t>
            </a:r>
          </a:p>
        </p:txBody>
      </p:sp>
      <p:pic>
        <p:nvPicPr>
          <p:cNvPr id="28676" name="Picture 6" descr="yvola2_leikkaus"/>
          <p:cNvPicPr>
            <a:picLocks noGrp="1" noChangeAspect="1" noChangeArrowheads="1"/>
          </p:cNvPicPr>
          <p:nvPr>
            <p:ph sz="half" idx="2"/>
          </p:nvPr>
        </p:nvPicPr>
        <p:blipFill>
          <a:blip r:embed="rId2" cstate="print"/>
          <a:srcRect/>
          <a:stretch>
            <a:fillRect/>
          </a:stretch>
        </p:blipFill>
        <p:spPr>
          <a:xfrm>
            <a:off x="6500813" y="2286000"/>
            <a:ext cx="1209675" cy="2638425"/>
          </a:xfrm>
          <a:noFill/>
          <a:ln w="3175">
            <a:solidFill>
              <a:srgbClr val="000000"/>
            </a:solidFill>
          </a:ln>
        </p:spPr>
      </p:pic>
    </p:spTree>
  </p:cSld>
  <p:clrMapOvr>
    <a:masterClrMapping/>
  </p:clrMapOvr>
  <p:transition advTm="10000">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188913"/>
            <a:ext cx="7172325" cy="1143000"/>
          </a:xfrm>
        </p:spPr>
        <p:txBody>
          <a:bodyPr/>
          <a:lstStyle/>
          <a:p>
            <a:pPr eaLnBrk="1" hangingPunct="1"/>
            <a:r>
              <a:rPr lang="en-GB" sz="3600" smtClean="0"/>
              <a:t>Centralised scientific databases bring savings to everyone</a:t>
            </a:r>
            <a:endParaRPr lang="en-US" sz="3600" smtClean="0"/>
          </a:p>
        </p:txBody>
      </p:sp>
      <p:sp>
        <p:nvSpPr>
          <p:cNvPr id="30723" name="Rectangle 3"/>
          <p:cNvSpPr>
            <a:spLocks noGrp="1" noChangeArrowheads="1"/>
          </p:cNvSpPr>
          <p:nvPr>
            <p:ph type="body" sz="half" idx="1"/>
          </p:nvPr>
        </p:nvSpPr>
        <p:spPr/>
        <p:txBody>
          <a:bodyPr anchor="ctr"/>
          <a:lstStyle/>
          <a:p>
            <a:pPr eaLnBrk="1" hangingPunct="1">
              <a:lnSpc>
                <a:spcPct val="90000"/>
              </a:lnSpc>
            </a:pPr>
            <a:r>
              <a:rPr lang="en-US" sz="1800" smtClean="0"/>
              <a:t>The scientific database programme by CSC has made functioning of several scientific areas in Finland easier and more efficient.</a:t>
            </a:r>
          </a:p>
          <a:p>
            <a:pPr eaLnBrk="1" hangingPunct="1">
              <a:lnSpc>
                <a:spcPct val="90000"/>
              </a:lnSpc>
            </a:pPr>
            <a:r>
              <a:rPr lang="en-US" sz="1800" smtClean="0"/>
              <a:t>In many scientific areas the information in the databases has been a significant tool for research. The databases are usually of high cost, which means that by centralising the procurement and maintenance, the financial savings achieved have been significant. </a:t>
            </a:r>
          </a:p>
        </p:txBody>
      </p:sp>
      <p:pic>
        <p:nvPicPr>
          <p:cNvPr id="30724" name="Picture 7" descr="CSC-07_003-a"/>
          <p:cNvPicPr>
            <a:picLocks noGrp="1" noChangeAspect="1" noChangeArrowheads="1"/>
          </p:cNvPicPr>
          <p:nvPr>
            <p:ph sz="half" idx="2"/>
          </p:nvPr>
        </p:nvPicPr>
        <p:blipFill>
          <a:blip r:embed="rId2" cstate="print"/>
          <a:srcRect/>
          <a:stretch>
            <a:fillRect/>
          </a:stretch>
        </p:blipFill>
        <p:spPr>
          <a:xfrm>
            <a:off x="4648200" y="2085975"/>
            <a:ext cx="3810000" cy="3265488"/>
          </a:xfrm>
          <a:noFill/>
          <a:ln w="3175">
            <a:solidFill>
              <a:srgbClr val="000000"/>
            </a:solidFill>
          </a:ln>
        </p:spPr>
      </p:pic>
    </p:spTree>
  </p:cSld>
  <p:clrMapOvr>
    <a:masterClrMapping/>
  </p:clrMapOvr>
  <p:transition advTm="10000">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fontScale="90000"/>
          </a:bodyPr>
          <a:lstStyle/>
          <a:p>
            <a:pPr eaLnBrk="1" hangingPunct="1">
              <a:defRPr/>
            </a:pPr>
            <a:r>
              <a:rPr lang="en-GB" sz="3200" dirty="0" err="1" smtClean="0"/>
              <a:t>Chipster</a:t>
            </a:r>
            <a:r>
              <a:rPr lang="en-GB" sz="3200" dirty="0" smtClean="0"/>
              <a:t> – an user friendly and comprehensive software for DNA fragment analysis</a:t>
            </a:r>
            <a:endParaRPr lang="en-US" sz="3200" dirty="0" smtClean="0"/>
          </a:p>
        </p:txBody>
      </p:sp>
      <p:pic>
        <p:nvPicPr>
          <p:cNvPr id="31747" name="Picture 6" descr="GenView_original_microarray_DNA_chip"/>
          <p:cNvPicPr>
            <a:picLocks noGrp="1" noChangeAspect="1" noChangeArrowheads="1"/>
          </p:cNvPicPr>
          <p:nvPr>
            <p:ph sz="half" idx="1"/>
          </p:nvPr>
        </p:nvPicPr>
        <p:blipFill>
          <a:blip r:embed="rId2" cstate="print"/>
          <a:srcRect/>
          <a:stretch>
            <a:fillRect/>
          </a:stretch>
        </p:blipFill>
        <p:spPr>
          <a:xfrm>
            <a:off x="998538" y="2422525"/>
            <a:ext cx="2955925" cy="2881313"/>
          </a:xfrm>
          <a:noFill/>
          <a:ln w="3175">
            <a:solidFill>
              <a:srgbClr val="000000"/>
            </a:solidFill>
          </a:ln>
        </p:spPr>
      </p:pic>
      <p:sp>
        <p:nvSpPr>
          <p:cNvPr id="31748" name="Rectangle 3"/>
          <p:cNvSpPr>
            <a:spLocks noGrp="1" noChangeArrowheads="1"/>
          </p:cNvSpPr>
          <p:nvPr>
            <p:ph sz="half" idx="2"/>
          </p:nvPr>
        </p:nvSpPr>
        <p:spPr/>
        <p:txBody>
          <a:bodyPr anchor="ctr"/>
          <a:lstStyle/>
          <a:p>
            <a:pPr eaLnBrk="1" hangingPunct="1"/>
            <a:r>
              <a:rPr lang="en-US" sz="1800" smtClean="0"/>
              <a:t>Chipster is a userfriendly software for DNA fragment analysis developed by CSC. Chipster brings for the researchers a comprehensive selection of the newest analysis methods in a user friendly form. </a:t>
            </a:r>
          </a:p>
          <a:p>
            <a:pPr eaLnBrk="1" hangingPunct="1"/>
            <a:r>
              <a:rPr lang="en-US" sz="1800" smtClean="0"/>
              <a:t>With the DNA fragments it is possible to investigate the functions of thousands of genes simultaneously, and they are used in many research fields from plant refinement to medicine. </a:t>
            </a:r>
          </a:p>
        </p:txBody>
      </p:sp>
    </p:spTree>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474663"/>
            <a:ext cx="7029450" cy="1143000"/>
          </a:xfrm>
          <a:noFill/>
        </p:spPr>
        <p:txBody>
          <a:bodyPr/>
          <a:lstStyle/>
          <a:p>
            <a:pPr eaLnBrk="1" hangingPunct="1"/>
            <a:r>
              <a:rPr lang="en-GB" sz="2800" smtClean="0"/>
              <a:t>400 years or two days? By optimising the code, the research results are achieved faster and more accurately</a:t>
            </a:r>
            <a:endParaRPr lang="fi-FI" sz="2800" smtClean="0"/>
          </a:p>
        </p:txBody>
      </p:sp>
      <p:sp>
        <p:nvSpPr>
          <p:cNvPr id="462851" name="Rectangle 3"/>
          <p:cNvSpPr>
            <a:spLocks noGrp="1" noChangeArrowheads="1"/>
          </p:cNvSpPr>
          <p:nvPr>
            <p:ph type="body" sz="half" idx="1"/>
          </p:nvPr>
        </p:nvSpPr>
        <p:spPr>
          <a:xfrm>
            <a:off x="684213" y="1916113"/>
            <a:ext cx="5181600" cy="4322762"/>
          </a:xfrm>
        </p:spPr>
        <p:txBody>
          <a:bodyPr>
            <a:normAutofit fontScale="40000" lnSpcReduction="20000"/>
          </a:bodyPr>
          <a:lstStyle/>
          <a:p>
            <a:pPr eaLnBrk="1" hangingPunct="1">
              <a:lnSpc>
                <a:spcPct val="120000"/>
              </a:lnSpc>
              <a:defRPr/>
            </a:pPr>
            <a:r>
              <a:rPr lang="en-US" dirty="0" smtClean="0"/>
              <a:t>In the FINHPC project, partly funded by </a:t>
            </a:r>
            <a:r>
              <a:rPr lang="en-US" dirty="0" err="1" smtClean="0"/>
              <a:t>Tekes</a:t>
            </a:r>
            <a:r>
              <a:rPr lang="en-US" dirty="0" smtClean="0"/>
              <a:t> (2005-2008), functionality of more than 30 scientific program codes were improved in cooperation with </a:t>
            </a:r>
            <a:r>
              <a:rPr lang="en-US" dirty="0" err="1" smtClean="0"/>
              <a:t>Åbo</a:t>
            </a:r>
            <a:r>
              <a:rPr lang="en-US" dirty="0" smtClean="0"/>
              <a:t> </a:t>
            </a:r>
            <a:r>
              <a:rPr lang="en-US" dirty="0" err="1" smtClean="0"/>
              <a:t>Akademi</a:t>
            </a:r>
            <a:r>
              <a:rPr lang="en-US" dirty="0" smtClean="0"/>
              <a:t>. </a:t>
            </a:r>
          </a:p>
          <a:p>
            <a:pPr eaLnBrk="1" hangingPunct="1">
              <a:lnSpc>
                <a:spcPct val="120000"/>
              </a:lnSpc>
              <a:defRPr/>
            </a:pPr>
            <a:r>
              <a:rPr lang="en-US" dirty="0" smtClean="0"/>
              <a:t>In a CSC, HIIT and Helsinki University project, a disease mutation was compared in three different ethnic groups (thousand billion comparisons). </a:t>
            </a:r>
          </a:p>
          <a:p>
            <a:pPr eaLnBrk="1" hangingPunct="1">
              <a:lnSpc>
                <a:spcPct val="120000"/>
              </a:lnSpc>
              <a:defRPr/>
            </a:pPr>
            <a:r>
              <a:rPr lang="en-US" dirty="0" smtClean="0"/>
              <a:t>Markers or so called SNIPs are one of the alkali changes in DNA. Because of this we are all different. Snip is inherited together with the mutation properties. With this connection unbalance, it is possible to locate the disease mutation. </a:t>
            </a:r>
          </a:p>
          <a:p>
            <a:pPr eaLnBrk="1" hangingPunct="1">
              <a:lnSpc>
                <a:spcPct val="120000"/>
              </a:lnSpc>
              <a:defRPr/>
            </a:pPr>
            <a:r>
              <a:rPr lang="en-US" dirty="0" smtClean="0"/>
              <a:t>With one processor the computation time would have been 400 years, but with the </a:t>
            </a:r>
            <a:r>
              <a:rPr lang="en-US" dirty="0" err="1" smtClean="0"/>
              <a:t>optimisation</a:t>
            </a:r>
            <a:r>
              <a:rPr lang="en-US" dirty="0" smtClean="0"/>
              <a:t> of the information structure and algorithms, moving to Fortran 90 language and parallelism, the code was over 40,000 times faster, and computation with 16 processors took 16 days.</a:t>
            </a:r>
          </a:p>
        </p:txBody>
      </p:sp>
      <p:pic>
        <p:nvPicPr>
          <p:cNvPr id="33796" name="Picture 7" descr="4182"/>
          <p:cNvPicPr>
            <a:picLocks noGrp="1" noChangeAspect="1" noChangeArrowheads="1"/>
          </p:cNvPicPr>
          <p:nvPr>
            <p:ph sz="half" idx="2"/>
          </p:nvPr>
        </p:nvPicPr>
        <p:blipFill>
          <a:blip r:embed="rId2" cstate="print"/>
          <a:srcRect/>
          <a:stretch>
            <a:fillRect/>
          </a:stretch>
        </p:blipFill>
        <p:spPr>
          <a:xfrm>
            <a:off x="6073775" y="1852613"/>
            <a:ext cx="2314575" cy="3448050"/>
          </a:xfrm>
          <a:noFill/>
          <a:ln w="3175">
            <a:solidFill>
              <a:srgbClr val="000000"/>
            </a:solidFill>
          </a:ln>
        </p:spPr>
      </p:pic>
    </p:spTree>
  </p:cSld>
  <p:clrMapOvr>
    <a:masterClrMapping/>
  </p:clrMapOvr>
  <p:transition advTm="10000">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2"/>
          <p:cNvSpPr>
            <a:spLocks noGrp="1" noChangeArrowheads="1"/>
          </p:cNvSpPr>
          <p:nvPr>
            <p:ph type="title"/>
          </p:nvPr>
        </p:nvSpPr>
        <p:spPr/>
        <p:txBody>
          <a:bodyPr>
            <a:normAutofit fontScale="90000"/>
          </a:bodyPr>
          <a:lstStyle/>
          <a:p>
            <a:pPr eaLnBrk="1" hangingPunct="1">
              <a:defRPr/>
            </a:pPr>
            <a:r>
              <a:rPr lang="en-GB" dirty="0" smtClean="0"/>
              <a:t>Finding genes with parallel computation</a:t>
            </a:r>
            <a:endParaRPr lang="fi-FI" dirty="0" smtClean="0"/>
          </a:p>
        </p:txBody>
      </p:sp>
      <p:sp>
        <p:nvSpPr>
          <p:cNvPr id="467971" name="Rectangle 3"/>
          <p:cNvSpPr>
            <a:spLocks noGrp="1" noChangeArrowheads="1"/>
          </p:cNvSpPr>
          <p:nvPr>
            <p:ph type="body" sz="half" idx="1"/>
          </p:nvPr>
        </p:nvSpPr>
        <p:spPr>
          <a:xfrm>
            <a:off x="684213" y="1412875"/>
            <a:ext cx="4462462" cy="4754563"/>
          </a:xfrm>
        </p:spPr>
        <p:txBody>
          <a:bodyPr anchor="ctr">
            <a:normAutofit fontScale="47500" lnSpcReduction="20000"/>
          </a:bodyPr>
          <a:lstStyle/>
          <a:p>
            <a:pPr eaLnBrk="1" hangingPunct="1">
              <a:lnSpc>
                <a:spcPct val="120000"/>
              </a:lnSpc>
              <a:defRPr/>
            </a:pPr>
            <a:r>
              <a:rPr lang="en-US" dirty="0" smtClean="0"/>
              <a:t>Human growth and adult age are properties that are affected by genetic and environmental factors. </a:t>
            </a:r>
          </a:p>
          <a:p>
            <a:pPr eaLnBrk="1" hangingPunct="1">
              <a:lnSpc>
                <a:spcPct val="120000"/>
              </a:lnSpc>
              <a:defRPr/>
            </a:pPr>
            <a:r>
              <a:rPr lang="en-US" dirty="0" smtClean="0"/>
              <a:t>Leena </a:t>
            </a:r>
            <a:r>
              <a:rPr lang="en-US" dirty="0" err="1" smtClean="0"/>
              <a:t>Palotie’s</a:t>
            </a:r>
            <a:r>
              <a:rPr lang="en-US" dirty="0" smtClean="0"/>
              <a:t> team did a research on over 6,600 European twins’ genes (over 10,000 twins and their siblings). </a:t>
            </a:r>
          </a:p>
          <a:p>
            <a:pPr eaLnBrk="1" hangingPunct="1">
              <a:lnSpc>
                <a:spcPct val="120000"/>
              </a:lnSpc>
              <a:defRPr/>
            </a:pPr>
            <a:r>
              <a:rPr lang="en-US" dirty="0" smtClean="0"/>
              <a:t>The statistical connections were determined by simulations. In the connection analysis, each artificial material and chromosome was calculated with its own parallel processor.</a:t>
            </a:r>
          </a:p>
          <a:p>
            <a:pPr eaLnBrk="1" hangingPunct="1">
              <a:lnSpc>
                <a:spcPct val="120000"/>
              </a:lnSpc>
              <a:defRPr/>
            </a:pPr>
            <a:r>
              <a:rPr lang="en-US" dirty="0" smtClean="0"/>
              <a:t>The computation time was significantly reduced with parallel calculations. The chromosomes can be </a:t>
            </a:r>
            <a:r>
              <a:rPr lang="en-US" dirty="0" err="1" smtClean="0"/>
              <a:t>analysed</a:t>
            </a:r>
            <a:r>
              <a:rPr lang="en-US" dirty="0" smtClean="0"/>
              <a:t> separately and the results can be combined after the analysis.</a:t>
            </a:r>
          </a:p>
        </p:txBody>
      </p:sp>
      <p:pic>
        <p:nvPicPr>
          <p:cNvPr id="34820" name="Picture 12" descr="pituustutkimus"/>
          <p:cNvPicPr>
            <a:picLocks noGrp="1" noChangeAspect="1" noChangeArrowheads="1"/>
          </p:cNvPicPr>
          <p:nvPr>
            <p:ph sz="half" idx="2"/>
          </p:nvPr>
        </p:nvPicPr>
        <p:blipFill>
          <a:blip r:embed="rId2" cstate="print"/>
          <a:srcRect/>
          <a:stretch>
            <a:fillRect/>
          </a:stretch>
        </p:blipFill>
        <p:spPr>
          <a:xfrm>
            <a:off x="5651500" y="2133600"/>
            <a:ext cx="2590800" cy="2590800"/>
          </a:xfrm>
          <a:noFill/>
          <a:ln w="3175">
            <a:solidFill>
              <a:srgbClr val="000000"/>
            </a:solidFill>
          </a:ln>
        </p:spPr>
      </p:pic>
    </p:spTree>
  </p:cSld>
  <p:clrMapOvr>
    <a:masterClrMapping/>
  </p:clrMapOvr>
  <p:transition advTm="10000">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Grp="1" noChangeArrowheads="1"/>
          </p:cNvSpPr>
          <p:nvPr>
            <p:ph type="title"/>
          </p:nvPr>
        </p:nvSpPr>
        <p:spPr>
          <a:xfrm>
            <a:off x="685800" y="188913"/>
            <a:ext cx="7100888" cy="1143000"/>
          </a:xfrm>
        </p:spPr>
        <p:txBody>
          <a:bodyPr>
            <a:normAutofit fontScale="90000"/>
          </a:bodyPr>
          <a:lstStyle/>
          <a:p>
            <a:pPr eaLnBrk="1" hangingPunct="1">
              <a:defRPr/>
            </a:pPr>
            <a:r>
              <a:rPr lang="en-US" dirty="0" smtClean="0"/>
              <a:t>Connected models in forecasting weather changes </a:t>
            </a:r>
            <a:endParaRPr lang="en-US" dirty="0" smtClean="0">
              <a:solidFill>
                <a:srgbClr val="FF0000"/>
              </a:solidFill>
            </a:endParaRPr>
          </a:p>
        </p:txBody>
      </p:sp>
      <p:sp>
        <p:nvSpPr>
          <p:cNvPr id="478221" name="Rectangle 13"/>
          <p:cNvSpPr>
            <a:spLocks noGrp="1" noChangeArrowheads="1"/>
          </p:cNvSpPr>
          <p:nvPr>
            <p:ph type="body" sz="half" idx="1"/>
          </p:nvPr>
        </p:nvSpPr>
        <p:spPr>
          <a:xfrm>
            <a:off x="684213" y="1484313"/>
            <a:ext cx="5181600" cy="4754562"/>
          </a:xfrm>
        </p:spPr>
        <p:txBody>
          <a:bodyPr>
            <a:normAutofit fontScale="47500" lnSpcReduction="20000"/>
          </a:bodyPr>
          <a:lstStyle/>
          <a:p>
            <a:pPr eaLnBrk="1" hangingPunct="1">
              <a:lnSpc>
                <a:spcPct val="120000"/>
              </a:lnSpc>
              <a:defRPr/>
            </a:pPr>
            <a:r>
              <a:rPr lang="en-US" dirty="0" smtClean="0"/>
              <a:t>Finnish Meteorological Institute, Finnish Institute of Marine Research and University of Helsinki were involved in the </a:t>
            </a:r>
            <a:r>
              <a:rPr lang="en-US" dirty="0" err="1" smtClean="0"/>
              <a:t>CoMS</a:t>
            </a:r>
            <a:r>
              <a:rPr lang="en-US" dirty="0" smtClean="0"/>
              <a:t> research project funded by CSC and </a:t>
            </a:r>
            <a:r>
              <a:rPr lang="en-US" dirty="0" err="1" smtClean="0"/>
              <a:t>Tekes</a:t>
            </a:r>
            <a:r>
              <a:rPr lang="en-US" dirty="0" smtClean="0"/>
              <a:t>.</a:t>
            </a:r>
          </a:p>
          <a:p>
            <a:pPr eaLnBrk="1" hangingPunct="1">
              <a:lnSpc>
                <a:spcPct val="120000"/>
              </a:lnSpc>
              <a:defRPr/>
            </a:pPr>
            <a:r>
              <a:rPr lang="en-US" dirty="0" smtClean="0"/>
              <a:t>The scientific estimates about the climate development are based on information about the earth’s historical climate data and calculated models.</a:t>
            </a:r>
          </a:p>
          <a:p>
            <a:pPr eaLnBrk="1" hangingPunct="1">
              <a:lnSpc>
                <a:spcPct val="120000"/>
              </a:lnSpc>
              <a:defRPr/>
            </a:pPr>
            <a:r>
              <a:rPr lang="en-US" dirty="0" smtClean="0"/>
              <a:t>Global climate models are structured from reciprocated partial models for the earth’s atmosphere, oceans, glaciers, vegetation, carbon recycling etc. </a:t>
            </a:r>
          </a:p>
          <a:p>
            <a:pPr eaLnBrk="1" hangingPunct="1">
              <a:lnSpc>
                <a:spcPct val="120000"/>
              </a:lnSpc>
              <a:defRPr/>
            </a:pPr>
            <a:r>
              <a:rPr lang="en-US" dirty="0" smtClean="0"/>
              <a:t>The development of the global climate models is being done in an international research community, where the Finns are actively involved.</a:t>
            </a:r>
          </a:p>
          <a:p>
            <a:pPr eaLnBrk="1" hangingPunct="1">
              <a:lnSpc>
                <a:spcPct val="120000"/>
              </a:lnSpc>
              <a:defRPr/>
            </a:pPr>
            <a:r>
              <a:rPr lang="en-US" dirty="0" smtClean="0"/>
              <a:t>In climate research, a significant part is played by the required software know-how and large computation and saving resource needs of heavy computation models.</a:t>
            </a:r>
          </a:p>
        </p:txBody>
      </p:sp>
      <p:pic>
        <p:nvPicPr>
          <p:cNvPr id="35844" name="Picture 15" descr="earthsystem "/>
          <p:cNvPicPr>
            <a:picLocks noGrp="1" noChangeAspect="1" noChangeArrowheads="1"/>
          </p:cNvPicPr>
          <p:nvPr>
            <p:ph sz="half" idx="2"/>
          </p:nvPr>
        </p:nvPicPr>
        <p:blipFill>
          <a:blip r:embed="rId2" cstate="print"/>
          <a:srcRect/>
          <a:stretch>
            <a:fillRect/>
          </a:stretch>
        </p:blipFill>
        <p:spPr>
          <a:xfrm>
            <a:off x="6084888" y="2060575"/>
            <a:ext cx="2514600" cy="2457450"/>
          </a:xfrm>
          <a:noFill/>
          <a:ln w="3175">
            <a:solidFill>
              <a:srgbClr val="000000"/>
            </a:solidFill>
          </a:ln>
        </p:spPr>
      </p:pic>
    </p:spTree>
  </p:cSld>
  <p:clrMapOvr>
    <a:masterClrMapping/>
  </p:clrMapOvr>
  <p:transition advTm="10000">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474663"/>
            <a:ext cx="7100888" cy="1143000"/>
          </a:xfrm>
          <a:noFill/>
        </p:spPr>
        <p:txBody>
          <a:bodyPr/>
          <a:lstStyle/>
          <a:p>
            <a:pPr eaLnBrk="1" hangingPunct="1"/>
            <a:r>
              <a:rPr lang="en-GB" sz="3200" smtClean="0"/>
              <a:t>Importance of vegetation in climate change. CoMS Project of CSC and University of Helsinki</a:t>
            </a:r>
            <a:endParaRPr lang="fi-FI" sz="3200" smtClean="0"/>
          </a:p>
        </p:txBody>
      </p:sp>
      <p:pic>
        <p:nvPicPr>
          <p:cNvPr id="36867" name="Picture 10" descr="coms"/>
          <p:cNvPicPr>
            <a:picLocks noGrp="1" noChangeAspect="1" noChangeArrowheads="1"/>
          </p:cNvPicPr>
          <p:nvPr>
            <p:ph sz="half" idx="1"/>
          </p:nvPr>
        </p:nvPicPr>
        <p:blipFill>
          <a:blip r:embed="rId2" cstate="print"/>
          <a:srcRect/>
          <a:stretch>
            <a:fillRect/>
          </a:stretch>
        </p:blipFill>
        <p:spPr>
          <a:xfrm>
            <a:off x="685800" y="2290763"/>
            <a:ext cx="3810000" cy="2855912"/>
          </a:xfrm>
          <a:noFill/>
          <a:ln w="3175">
            <a:solidFill>
              <a:srgbClr val="000000"/>
            </a:solidFill>
          </a:ln>
        </p:spPr>
      </p:pic>
      <p:sp>
        <p:nvSpPr>
          <p:cNvPr id="468995" name="Rectangle 3"/>
          <p:cNvSpPr>
            <a:spLocks noGrp="1" noChangeArrowheads="1"/>
          </p:cNvSpPr>
          <p:nvPr>
            <p:ph type="body" sz="half" idx="2"/>
          </p:nvPr>
        </p:nvSpPr>
        <p:spPr>
          <a:xfrm>
            <a:off x="4648200" y="1989138"/>
            <a:ext cx="3810000" cy="4106862"/>
          </a:xfrm>
        </p:spPr>
        <p:txBody>
          <a:bodyPr>
            <a:normAutofit fontScale="47500" lnSpcReduction="20000"/>
          </a:bodyPr>
          <a:lstStyle/>
          <a:p>
            <a:pPr eaLnBrk="1" hangingPunct="1">
              <a:lnSpc>
                <a:spcPct val="120000"/>
              </a:lnSpc>
              <a:defRPr/>
            </a:pPr>
            <a:r>
              <a:rPr lang="en-US" dirty="0" smtClean="0"/>
              <a:t>The effect of vegetation is </a:t>
            </a:r>
            <a:r>
              <a:rPr lang="en-US" dirty="0" err="1" smtClean="0"/>
              <a:t>modelled</a:t>
            </a:r>
            <a:r>
              <a:rPr lang="en-US" dirty="0" smtClean="0"/>
              <a:t> with atmosphere-sea-models connected to the late Miocene climate conditions for the first time in the world. </a:t>
            </a:r>
          </a:p>
          <a:p>
            <a:pPr eaLnBrk="1" hangingPunct="1">
              <a:lnSpc>
                <a:spcPct val="120000"/>
              </a:lnSpc>
              <a:defRPr/>
            </a:pPr>
            <a:r>
              <a:rPr lang="en-US" dirty="0" err="1" smtClean="0"/>
              <a:t>Modelling</a:t>
            </a:r>
            <a:r>
              <a:rPr lang="en-US" dirty="0" smtClean="0"/>
              <a:t>: CSC’s guest researcher Arne </a:t>
            </a:r>
            <a:r>
              <a:rPr lang="en-US" dirty="0" err="1" smtClean="0"/>
              <a:t>Micheels</a:t>
            </a:r>
            <a:r>
              <a:rPr lang="en-US" dirty="0" smtClean="0"/>
              <a:t> cooperating with Mikael </a:t>
            </a:r>
            <a:r>
              <a:rPr lang="en-US" dirty="0" err="1" smtClean="0"/>
              <a:t>Fortelius</a:t>
            </a:r>
            <a:r>
              <a:rPr lang="en-US" dirty="0" smtClean="0"/>
              <a:t>, Professor of University of Helsinki, and researcher Jussi </a:t>
            </a:r>
            <a:r>
              <a:rPr lang="en-US" dirty="0" err="1" smtClean="0"/>
              <a:t>Eronen</a:t>
            </a:r>
            <a:r>
              <a:rPr lang="en-US" dirty="0" smtClean="0"/>
              <a:t>.</a:t>
            </a:r>
          </a:p>
          <a:p>
            <a:pPr eaLnBrk="1" hangingPunct="1">
              <a:lnSpc>
                <a:spcPct val="120000"/>
              </a:lnSpc>
              <a:defRPr/>
            </a:pPr>
            <a:r>
              <a:rPr lang="en-US" dirty="0" smtClean="0"/>
              <a:t>A research of </a:t>
            </a:r>
            <a:r>
              <a:rPr lang="en-US" dirty="0" err="1" smtClean="0"/>
              <a:t>CoMS</a:t>
            </a:r>
            <a:r>
              <a:rPr lang="en-US" dirty="0" smtClean="0"/>
              <a:t> project used the CSC MPI-M (Max Planck Institute for Meteorology) equipment environment for Cosmos climate </a:t>
            </a:r>
            <a:r>
              <a:rPr lang="en-US" dirty="0" err="1" smtClean="0"/>
              <a:t>modelling</a:t>
            </a:r>
            <a:r>
              <a:rPr lang="en-US" dirty="0" smtClean="0"/>
              <a:t> and CSC computation resources.</a:t>
            </a:r>
          </a:p>
        </p:txBody>
      </p:sp>
    </p:spTree>
  </p:cSld>
  <p:clrMapOvr>
    <a:masterClrMapping/>
  </p:clrMapOvr>
  <p:transition advTm="10000">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5800" y="474663"/>
            <a:ext cx="7315200" cy="1143000"/>
          </a:xfrm>
          <a:noFill/>
        </p:spPr>
        <p:txBody>
          <a:bodyPr/>
          <a:lstStyle/>
          <a:p>
            <a:pPr eaLnBrk="1" hangingPunct="1"/>
            <a:r>
              <a:rPr lang="en-GB" sz="3200" smtClean="0"/>
              <a:t>Scientific breakthrough – Record simulation of the long ion channel system with Gromacs software</a:t>
            </a:r>
            <a:endParaRPr lang="fi-FI" sz="3200" smtClean="0"/>
          </a:p>
        </p:txBody>
      </p:sp>
      <p:pic>
        <p:nvPicPr>
          <p:cNvPr id="38915" name="Picture 11" descr="protein_tubes_and_water"/>
          <p:cNvPicPr>
            <a:picLocks noGrp="1" noChangeAspect="1" noChangeArrowheads="1"/>
          </p:cNvPicPr>
          <p:nvPr>
            <p:ph sz="quarter" idx="1"/>
          </p:nvPr>
        </p:nvPicPr>
        <p:blipFill>
          <a:blip r:embed="rId2" cstate="print"/>
          <a:srcRect/>
          <a:stretch>
            <a:fillRect/>
          </a:stretch>
        </p:blipFill>
        <p:spPr>
          <a:xfrm>
            <a:off x="1295400" y="1962150"/>
            <a:ext cx="2590800" cy="1609725"/>
          </a:xfrm>
          <a:noFill/>
          <a:ln w="3175">
            <a:solidFill>
              <a:srgbClr val="000000"/>
            </a:solidFill>
          </a:ln>
        </p:spPr>
      </p:pic>
      <p:pic>
        <p:nvPicPr>
          <p:cNvPr id="38916" name="Picture 10" descr="solukalvo1_vattulainen"/>
          <p:cNvPicPr>
            <a:picLocks noGrp="1" noChangeAspect="1" noChangeArrowheads="1"/>
          </p:cNvPicPr>
          <p:nvPr>
            <p:ph sz="quarter" idx="2"/>
          </p:nvPr>
        </p:nvPicPr>
        <p:blipFill>
          <a:blip r:embed="rId3" cstate="print"/>
          <a:srcRect/>
          <a:stretch>
            <a:fillRect/>
          </a:stretch>
        </p:blipFill>
        <p:spPr>
          <a:xfrm>
            <a:off x="1295400" y="3786188"/>
            <a:ext cx="2590800" cy="2019300"/>
          </a:xfrm>
          <a:noFill/>
          <a:ln w="3175">
            <a:solidFill>
              <a:srgbClr val="000000"/>
            </a:solidFill>
          </a:ln>
        </p:spPr>
      </p:pic>
      <p:sp>
        <p:nvSpPr>
          <p:cNvPr id="471043" name="Rectangle 3"/>
          <p:cNvSpPr>
            <a:spLocks noGrp="1" noChangeArrowheads="1"/>
          </p:cNvSpPr>
          <p:nvPr>
            <p:ph type="body" sz="half" idx="3"/>
          </p:nvPr>
        </p:nvSpPr>
        <p:spPr>
          <a:xfrm>
            <a:off x="4140200" y="1844675"/>
            <a:ext cx="4318000" cy="4251325"/>
          </a:xfrm>
        </p:spPr>
        <p:txBody>
          <a:bodyPr>
            <a:normAutofit fontScale="47500" lnSpcReduction="20000"/>
          </a:bodyPr>
          <a:lstStyle/>
          <a:p>
            <a:pPr eaLnBrk="1" hangingPunct="1">
              <a:lnSpc>
                <a:spcPct val="120000"/>
              </a:lnSpc>
              <a:defRPr/>
            </a:pPr>
            <a:r>
              <a:rPr lang="en-US" dirty="0" smtClean="0"/>
              <a:t>Ion channels affect e.g. nerve systems, energy storing, muscle coordination and heart functions.</a:t>
            </a:r>
          </a:p>
          <a:p>
            <a:pPr eaLnBrk="1" hangingPunct="1">
              <a:lnSpc>
                <a:spcPct val="120000"/>
              </a:lnSpc>
              <a:defRPr/>
            </a:pPr>
            <a:r>
              <a:rPr lang="en-US" dirty="0" err="1" smtClean="0"/>
              <a:t>Ilpo</a:t>
            </a:r>
            <a:r>
              <a:rPr lang="en-US" dirty="0" smtClean="0"/>
              <a:t> </a:t>
            </a:r>
            <a:r>
              <a:rPr lang="en-US" dirty="0" err="1" smtClean="0"/>
              <a:t>Vattulainen</a:t>
            </a:r>
            <a:r>
              <a:rPr lang="en-US" dirty="0" smtClean="0"/>
              <a:t> and Erik </a:t>
            </a:r>
            <a:r>
              <a:rPr lang="en-US" dirty="0" err="1" smtClean="0"/>
              <a:t>Lindahl</a:t>
            </a:r>
            <a:r>
              <a:rPr lang="en-US" dirty="0" smtClean="0"/>
              <a:t> successfully simulated about 120,000 atom sized ion channel system functions over one micro second. </a:t>
            </a:r>
          </a:p>
          <a:p>
            <a:pPr eaLnBrk="1" hangingPunct="1">
              <a:lnSpc>
                <a:spcPct val="120000"/>
              </a:lnSpc>
              <a:defRPr/>
            </a:pPr>
            <a:r>
              <a:rPr lang="en-US" dirty="0" smtClean="0"/>
              <a:t>The significantly improved scalability and </a:t>
            </a:r>
            <a:r>
              <a:rPr lang="en-US" dirty="0" err="1" smtClean="0"/>
              <a:t>optimisation</a:t>
            </a:r>
            <a:r>
              <a:rPr lang="en-US" dirty="0" smtClean="0"/>
              <a:t> made scientific breakthrough in cell membrane research possible. </a:t>
            </a:r>
          </a:p>
          <a:p>
            <a:pPr eaLnBrk="1" hangingPunct="1">
              <a:lnSpc>
                <a:spcPct val="120000"/>
              </a:lnSpc>
              <a:defRPr/>
            </a:pPr>
            <a:r>
              <a:rPr lang="en-US" dirty="0" smtClean="0"/>
              <a:t>The research brought out significant new information about molecular biology. </a:t>
            </a:r>
          </a:p>
        </p:txBody>
      </p:sp>
    </p:spTree>
  </p:cSld>
  <p:clrMapOvr>
    <a:masterClrMapping/>
  </p:clrMapOvr>
  <p:transition advTm="10000">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fontScale="90000"/>
          </a:bodyPr>
          <a:lstStyle/>
          <a:p>
            <a:pPr eaLnBrk="1" hangingPunct="1">
              <a:defRPr/>
            </a:pPr>
            <a:r>
              <a:rPr lang="en-GB" sz="3600" dirty="0" smtClean="0"/>
              <a:t>The electronic structure of gold particles discovered with CSC supercomputers</a:t>
            </a:r>
            <a:endParaRPr lang="en-US" sz="3600" dirty="0" smtClean="0"/>
          </a:p>
        </p:txBody>
      </p:sp>
      <p:pic>
        <p:nvPicPr>
          <p:cNvPr id="39939" name="Picture 6" descr="499"/>
          <p:cNvPicPr>
            <a:picLocks noGrp="1" noChangeAspect="1" noChangeArrowheads="1"/>
          </p:cNvPicPr>
          <p:nvPr>
            <p:ph sz="half" idx="1"/>
          </p:nvPr>
        </p:nvPicPr>
        <p:blipFill>
          <a:blip r:embed="rId2" cstate="print"/>
          <a:srcRect/>
          <a:stretch>
            <a:fillRect/>
          </a:stretch>
        </p:blipFill>
        <p:spPr>
          <a:xfrm>
            <a:off x="3097213" y="1757363"/>
            <a:ext cx="2949575" cy="1468437"/>
          </a:xfrm>
          <a:noFill/>
          <a:ln w="3175">
            <a:solidFill>
              <a:srgbClr val="000000"/>
            </a:solidFill>
          </a:ln>
        </p:spPr>
      </p:pic>
      <p:sp>
        <p:nvSpPr>
          <p:cNvPr id="39940" name="Rectangle 3"/>
          <p:cNvSpPr>
            <a:spLocks noGrp="1" noChangeArrowheads="1"/>
          </p:cNvSpPr>
          <p:nvPr>
            <p:ph type="body" sz="half" idx="2"/>
          </p:nvPr>
        </p:nvSpPr>
        <p:spPr/>
        <p:txBody>
          <a:bodyPr/>
          <a:lstStyle/>
          <a:p>
            <a:pPr eaLnBrk="1" hangingPunct="1"/>
            <a:r>
              <a:rPr lang="en-US" sz="1600" smtClean="0"/>
              <a:t>The nanometre class physical and chemical structure phenomenon are modelled with super calculation resources. The nanometre sized gold particles can be used, for example, as bio markers and catalysts. </a:t>
            </a:r>
          </a:p>
          <a:p>
            <a:pPr eaLnBrk="1" hangingPunct="1"/>
            <a:r>
              <a:rPr lang="en-US" sz="1600" smtClean="0"/>
              <a:t>Hannu Häkkinen’s (University of Jyväskylä) research clarified the interpretation of the gold particle pictures taken with the tunnel microscope. </a:t>
            </a:r>
          </a:p>
          <a:p>
            <a:pPr eaLnBrk="1" hangingPunct="1"/>
            <a:r>
              <a:rPr lang="en-US" sz="1600" smtClean="0"/>
              <a:t>To be able to interpret the gold particle atomic structure pictures correctly, computational support methods are always required.</a:t>
            </a:r>
          </a:p>
        </p:txBody>
      </p:sp>
    </p:spTree>
  </p:cSld>
  <p:clrMapOvr>
    <a:masterClrMapping/>
  </p:clrMapOvr>
  <p:transition advTm="10000">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468313" y="401638"/>
            <a:ext cx="7199312" cy="579437"/>
          </a:xfrm>
          <a:prstGeom prst="rect">
            <a:avLst/>
          </a:prstGeom>
          <a:noFill/>
          <a:ln w="9525">
            <a:noFill/>
            <a:miter lim="800000"/>
            <a:headEnd/>
            <a:tailEnd/>
          </a:ln>
        </p:spPr>
        <p:txBody>
          <a:bodyPr>
            <a:spAutoFit/>
          </a:bodyPr>
          <a:lstStyle/>
          <a:p>
            <a:pPr>
              <a:spcBef>
                <a:spcPct val="50000"/>
              </a:spcBef>
            </a:pPr>
            <a:r>
              <a:rPr lang="fi-FI" sz="3200" b="1">
                <a:solidFill>
                  <a:srgbClr val="660033"/>
                </a:solidFill>
              </a:rPr>
              <a:t>CSC at a glance</a:t>
            </a:r>
          </a:p>
        </p:txBody>
      </p:sp>
      <p:sp>
        <p:nvSpPr>
          <p:cNvPr id="3075" name="Rectangle 3"/>
          <p:cNvSpPr>
            <a:spLocks noChangeArrowheads="1"/>
          </p:cNvSpPr>
          <p:nvPr/>
        </p:nvSpPr>
        <p:spPr bwMode="auto">
          <a:xfrm>
            <a:off x="468313" y="1701800"/>
            <a:ext cx="8064500" cy="4032250"/>
          </a:xfrm>
          <a:prstGeom prst="rect">
            <a:avLst/>
          </a:prstGeom>
          <a:noFill/>
          <a:ln w="9525">
            <a:noFill/>
            <a:miter lim="800000"/>
            <a:headEnd/>
            <a:tailEnd/>
          </a:ln>
        </p:spPr>
        <p:txBody>
          <a:bodyPr wrap="none" anchor="ctr"/>
          <a:lstStyle/>
          <a:p>
            <a:pPr eaLnBrk="0" hangingPunct="0">
              <a:buClr>
                <a:srgbClr val="660033"/>
              </a:buClr>
              <a:buSzPct val="120000"/>
              <a:buFont typeface="Arial" charset="0"/>
              <a:buChar char="●"/>
            </a:pPr>
            <a:r>
              <a:rPr lang="en-US" sz="2000" dirty="0" smtClean="0">
                <a:solidFill>
                  <a:srgbClr val="000000"/>
                </a:solidFill>
              </a:rPr>
              <a:t> </a:t>
            </a:r>
            <a:r>
              <a:rPr lang="en-US" dirty="0" smtClean="0">
                <a:solidFill>
                  <a:srgbClr val="000000"/>
                </a:solidFill>
              </a:rPr>
              <a:t>Founded in 1971 as a technical support unit </a:t>
            </a:r>
            <a:br>
              <a:rPr lang="en-US" dirty="0" smtClean="0">
                <a:solidFill>
                  <a:srgbClr val="000000"/>
                </a:solidFill>
              </a:rPr>
            </a:br>
            <a:r>
              <a:rPr lang="en-US" dirty="0" smtClean="0">
                <a:solidFill>
                  <a:srgbClr val="000000"/>
                </a:solidFill>
              </a:rPr>
              <a:t>    for Univac 1108</a:t>
            </a:r>
          </a:p>
          <a:p>
            <a:pPr eaLnBrk="0" hangingPunct="0">
              <a:buClr>
                <a:srgbClr val="660033"/>
              </a:buClr>
              <a:buFont typeface="Wingdings" pitchFamily="2" charset="2"/>
              <a:buChar char="n"/>
            </a:pPr>
            <a:endParaRPr lang="en-US" dirty="0" smtClean="0">
              <a:solidFill>
                <a:srgbClr val="000000"/>
              </a:solidFill>
            </a:endParaRPr>
          </a:p>
          <a:p>
            <a:pPr eaLnBrk="0" hangingPunct="0">
              <a:buClr>
                <a:srgbClr val="660033"/>
              </a:buClr>
              <a:buSzPct val="120000"/>
              <a:buFont typeface="Arial" charset="0"/>
              <a:buChar char="●"/>
            </a:pPr>
            <a:r>
              <a:rPr lang="en-US" dirty="0" smtClean="0">
                <a:solidFill>
                  <a:srgbClr val="000000"/>
                </a:solidFill>
              </a:rPr>
              <a:t> Reorganized </a:t>
            </a:r>
            <a:r>
              <a:rPr lang="en-US" dirty="0">
                <a:solidFill>
                  <a:srgbClr val="000000"/>
                </a:solidFill>
              </a:rPr>
              <a:t>as a company, </a:t>
            </a:r>
            <a:r>
              <a:rPr lang="en-US" dirty="0" smtClean="0">
                <a:solidFill>
                  <a:srgbClr val="000000"/>
                </a:solidFill>
              </a:rPr>
              <a:t>CSC - Scientific </a:t>
            </a:r>
            <a:r>
              <a:rPr lang="en-US" dirty="0">
                <a:solidFill>
                  <a:srgbClr val="000000"/>
                </a:solidFill>
              </a:rPr>
              <a:t/>
            </a:r>
            <a:br>
              <a:rPr lang="en-US" dirty="0">
                <a:solidFill>
                  <a:srgbClr val="000000"/>
                </a:solidFill>
              </a:rPr>
            </a:br>
            <a:r>
              <a:rPr lang="en-US" dirty="0">
                <a:solidFill>
                  <a:srgbClr val="000000"/>
                </a:solidFill>
              </a:rPr>
              <a:t>    Computing Ltd</a:t>
            </a:r>
            <a:r>
              <a:rPr lang="en-US" dirty="0" smtClean="0">
                <a:solidFill>
                  <a:srgbClr val="000000"/>
                </a:solidFill>
              </a:rPr>
              <a:t>. in 1993</a:t>
            </a:r>
          </a:p>
          <a:p>
            <a:pPr eaLnBrk="0" hangingPunct="0">
              <a:buClr>
                <a:srgbClr val="660033"/>
              </a:buClr>
              <a:buSzPct val="120000"/>
              <a:buFont typeface="Arial" charset="0"/>
              <a:buChar char="●"/>
            </a:pPr>
            <a:endParaRPr lang="en-US" dirty="0" smtClean="0">
              <a:solidFill>
                <a:srgbClr val="000000"/>
              </a:solidFill>
            </a:endParaRPr>
          </a:p>
          <a:p>
            <a:pPr eaLnBrk="0" hangingPunct="0">
              <a:buClr>
                <a:srgbClr val="660033"/>
              </a:buClr>
              <a:buSzPct val="120000"/>
              <a:buFont typeface="Arial" charset="0"/>
              <a:buChar char="●"/>
            </a:pPr>
            <a:r>
              <a:rPr lang="en-US" dirty="0" smtClean="0">
                <a:solidFill>
                  <a:srgbClr val="000000"/>
                </a:solidFill>
              </a:rPr>
              <a:t> All </a:t>
            </a:r>
            <a:r>
              <a:rPr lang="en-US" dirty="0">
                <a:solidFill>
                  <a:srgbClr val="000000"/>
                </a:solidFill>
              </a:rPr>
              <a:t>shares to the Ministry of Education of Finland in 1997</a:t>
            </a:r>
          </a:p>
          <a:p>
            <a:pPr eaLnBrk="0" hangingPunct="0">
              <a:buClr>
                <a:srgbClr val="660033"/>
              </a:buClr>
              <a:buSzPct val="120000"/>
              <a:buFont typeface="Arial" charset="0"/>
              <a:buChar char="●"/>
            </a:pPr>
            <a:endParaRPr lang="en-US" dirty="0">
              <a:solidFill>
                <a:srgbClr val="000000"/>
              </a:solidFill>
            </a:endParaRPr>
          </a:p>
          <a:p>
            <a:pPr eaLnBrk="0" hangingPunct="0">
              <a:buClr>
                <a:srgbClr val="660033"/>
              </a:buClr>
              <a:buSzPct val="120000"/>
              <a:buFont typeface="Arial" charset="0"/>
              <a:buChar char="●"/>
            </a:pPr>
            <a:r>
              <a:rPr lang="en-US" dirty="0">
                <a:solidFill>
                  <a:srgbClr val="000000"/>
                </a:solidFill>
              </a:rPr>
              <a:t> Operates on a non-profit principle</a:t>
            </a:r>
          </a:p>
          <a:p>
            <a:pPr eaLnBrk="0" hangingPunct="0">
              <a:buClr>
                <a:srgbClr val="660033"/>
              </a:buClr>
              <a:buSzPct val="120000"/>
              <a:buFont typeface="Arial" charset="0"/>
              <a:buNone/>
            </a:pPr>
            <a:endParaRPr lang="en-US" dirty="0" smtClean="0">
              <a:solidFill>
                <a:srgbClr val="000000"/>
              </a:solidFill>
            </a:endParaRPr>
          </a:p>
          <a:p>
            <a:pPr eaLnBrk="0" hangingPunct="0">
              <a:buClr>
                <a:srgbClr val="660033"/>
              </a:buClr>
              <a:buSzPct val="120000"/>
              <a:buFont typeface="Arial" charset="0"/>
              <a:buChar char="●"/>
            </a:pPr>
            <a:r>
              <a:rPr lang="en-US" dirty="0" smtClean="0">
                <a:solidFill>
                  <a:srgbClr val="000000"/>
                </a:solidFill>
              </a:rPr>
              <a:t> Facilities in Espoo, close to </a:t>
            </a:r>
            <a:r>
              <a:rPr lang="en-US" dirty="0" err="1" smtClean="0">
                <a:solidFill>
                  <a:srgbClr val="000000"/>
                </a:solidFill>
              </a:rPr>
              <a:t>Otaniemi</a:t>
            </a:r>
            <a:r>
              <a:rPr lang="en-US" dirty="0" smtClean="0">
                <a:solidFill>
                  <a:srgbClr val="000000"/>
                </a:solidFill>
              </a:rPr>
              <a:t> community (of 15,000 students and </a:t>
            </a:r>
            <a:br>
              <a:rPr lang="en-US" dirty="0" smtClean="0">
                <a:solidFill>
                  <a:srgbClr val="000000"/>
                </a:solidFill>
              </a:rPr>
            </a:br>
            <a:r>
              <a:rPr lang="en-US" dirty="0" smtClean="0">
                <a:solidFill>
                  <a:srgbClr val="000000"/>
                </a:solidFill>
              </a:rPr>
              <a:t>   16,000 technology professionals)</a:t>
            </a:r>
            <a:br>
              <a:rPr lang="en-US" dirty="0" smtClean="0">
                <a:solidFill>
                  <a:srgbClr val="000000"/>
                </a:solidFill>
              </a:rPr>
            </a:br>
            <a:endParaRPr lang="en-US" dirty="0" smtClean="0">
              <a:solidFill>
                <a:srgbClr val="000000"/>
              </a:solidFill>
            </a:endParaRPr>
          </a:p>
          <a:p>
            <a:pPr eaLnBrk="0" hangingPunct="0">
              <a:buClr>
                <a:srgbClr val="660033"/>
              </a:buClr>
              <a:buSzPct val="120000"/>
              <a:buFont typeface="Arial" charset="0"/>
              <a:buChar char="●"/>
            </a:pPr>
            <a:r>
              <a:rPr lang="en-US" dirty="0" smtClean="0">
                <a:solidFill>
                  <a:srgbClr val="000000"/>
                </a:solidFill>
              </a:rPr>
              <a:t> Staff 230 and growing</a:t>
            </a:r>
          </a:p>
          <a:p>
            <a:pPr eaLnBrk="0" hangingPunct="0">
              <a:buClr>
                <a:srgbClr val="660033"/>
              </a:buClr>
              <a:buSzPct val="120000"/>
              <a:buFont typeface="Arial" charset="0"/>
              <a:buNone/>
            </a:pPr>
            <a:endParaRPr lang="en-US" dirty="0" smtClean="0">
              <a:solidFill>
                <a:srgbClr val="000000"/>
              </a:solidFill>
            </a:endParaRPr>
          </a:p>
          <a:p>
            <a:pPr eaLnBrk="0" hangingPunct="0">
              <a:buClr>
                <a:srgbClr val="660033"/>
              </a:buClr>
              <a:buSzPct val="120000"/>
              <a:buFont typeface="Arial" charset="0"/>
              <a:buChar char="●"/>
            </a:pPr>
            <a:r>
              <a:rPr lang="en-US" dirty="0" smtClean="0">
                <a:solidFill>
                  <a:srgbClr val="000000"/>
                </a:solidFill>
              </a:rPr>
              <a:t> Budget 2011 close to 30 MEUR (excluding investments)</a:t>
            </a:r>
          </a:p>
          <a:p>
            <a:endParaRPr lang="en-US" dirty="0">
              <a:solidFill>
                <a:srgbClr val="000000"/>
              </a:solidFill>
            </a:endParaRPr>
          </a:p>
        </p:txBody>
      </p:sp>
      <p:pic>
        <p:nvPicPr>
          <p:cNvPr id="3076" name="Picture 4"/>
          <p:cNvPicPr>
            <a:picLocks noChangeAspect="1" noChangeArrowheads="1"/>
          </p:cNvPicPr>
          <p:nvPr/>
        </p:nvPicPr>
        <p:blipFill>
          <a:blip r:embed="rId2" cstate="print"/>
          <a:srcRect/>
          <a:stretch>
            <a:fillRect/>
          </a:stretch>
        </p:blipFill>
        <p:spPr bwMode="auto">
          <a:xfrm>
            <a:off x="6215063" y="549275"/>
            <a:ext cx="2749550" cy="2016125"/>
          </a:xfrm>
          <a:prstGeom prst="rect">
            <a:avLst/>
          </a:prstGeom>
          <a:noFill/>
          <a:ln w="9525" algn="ctr">
            <a:solidFill>
              <a:schemeClr val="tx1"/>
            </a:solid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188913"/>
            <a:ext cx="7100888" cy="1143000"/>
          </a:xfrm>
        </p:spPr>
        <p:txBody>
          <a:bodyPr/>
          <a:lstStyle/>
          <a:p>
            <a:pPr eaLnBrk="1" hangingPunct="1"/>
            <a:r>
              <a:rPr lang="en-US" sz="3200" smtClean="0"/>
              <a:t>300 gigabytes of memory is needed for a breakthrough in nanotechnology </a:t>
            </a:r>
            <a:endParaRPr lang="fi-FI" sz="3200" smtClean="0"/>
          </a:p>
        </p:txBody>
      </p:sp>
      <p:sp>
        <p:nvSpPr>
          <p:cNvPr id="40963" name="Rectangle 3"/>
          <p:cNvSpPr>
            <a:spLocks noGrp="1" noChangeArrowheads="1"/>
          </p:cNvSpPr>
          <p:nvPr>
            <p:ph type="body" sz="half" idx="1"/>
          </p:nvPr>
        </p:nvSpPr>
        <p:spPr>
          <a:xfrm>
            <a:off x="684213" y="1484313"/>
            <a:ext cx="7772400" cy="2873375"/>
          </a:xfrm>
        </p:spPr>
        <p:txBody>
          <a:bodyPr/>
          <a:lstStyle/>
          <a:p>
            <a:pPr eaLnBrk="1" hangingPunct="1">
              <a:lnSpc>
                <a:spcPct val="120000"/>
              </a:lnSpc>
            </a:pPr>
            <a:r>
              <a:rPr lang="en-US" sz="1200" smtClean="0"/>
              <a:t>Mikael Johansson’s research team (University of Århus) witnesses how the structure of material changes according to the atomic quantity. To achieve more accurate electron structure calculations, almost 300 Gigabytes of memory and two Terabytes of disc space were required at CSC’s super cluster  Murska. Murska enabled the required quantum mechanics calculations, one of the largest in the world.</a:t>
            </a:r>
          </a:p>
          <a:p>
            <a:pPr eaLnBrk="1" hangingPunct="1">
              <a:lnSpc>
                <a:spcPct val="120000"/>
              </a:lnSpc>
            </a:pPr>
            <a:r>
              <a:rPr lang="en-US" sz="1200" smtClean="0"/>
              <a:t>Very small negatively charged gold clusters’ largest possible size was determined: when they reach eighteen atoms of size, the gold cluster changes from a plane structure to a three dimensional structure. </a:t>
            </a:r>
          </a:p>
          <a:p>
            <a:pPr eaLnBrk="1" hangingPunct="1">
              <a:lnSpc>
                <a:spcPct val="120000"/>
              </a:lnSpc>
            </a:pPr>
            <a:r>
              <a:rPr lang="en-US" sz="1200" smtClean="0"/>
              <a:t>A unique property of gold is its tendency to stay in plane level out of reach of other metals. This feature has important consequences for example in nanocatalysis, in which two dimensions affect performance. With the catalysis, chemical reactions can be accelerated, such as converting vehicle exhaust gases to become less harmful by adding a catalyst to the reaction. Traditionally, the catalyst efficiency is directly proportional to its surface area. </a:t>
            </a:r>
          </a:p>
        </p:txBody>
      </p:sp>
      <p:pic>
        <p:nvPicPr>
          <p:cNvPr id="40964" name="Picture 5" descr="Au12-3D-and-2D"/>
          <p:cNvPicPr>
            <a:picLocks noGrp="1" noChangeAspect="1" noChangeArrowheads="1"/>
          </p:cNvPicPr>
          <p:nvPr>
            <p:ph sz="half" idx="2"/>
          </p:nvPr>
        </p:nvPicPr>
        <p:blipFill>
          <a:blip r:embed="rId2" cstate="print"/>
          <a:srcRect/>
          <a:stretch>
            <a:fillRect/>
          </a:stretch>
        </p:blipFill>
        <p:spPr>
          <a:xfrm>
            <a:off x="2214563" y="4286250"/>
            <a:ext cx="4718050" cy="2301875"/>
          </a:xfrm>
          <a:noFill/>
          <a:ln w="3175">
            <a:solidFill>
              <a:srgbClr val="000000"/>
            </a:solidFill>
          </a:ln>
        </p:spPr>
      </p:pic>
    </p:spTree>
  </p:cSld>
  <p:clrMapOvr>
    <a:masterClrMapping/>
  </p:clrMapOvr>
  <p:transition advTm="10000">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2"/>
          <p:cNvSpPr>
            <a:spLocks noChangeShapeType="1"/>
          </p:cNvSpPr>
          <p:nvPr/>
        </p:nvSpPr>
        <p:spPr bwMode="auto">
          <a:xfrm flipV="1">
            <a:off x="1403350" y="5373688"/>
            <a:ext cx="2663825" cy="287337"/>
          </a:xfrm>
          <a:prstGeom prst="line">
            <a:avLst/>
          </a:prstGeom>
          <a:noFill/>
          <a:ln w="9525">
            <a:noFill/>
            <a:round/>
            <a:headEnd/>
            <a:tailEnd/>
          </a:ln>
        </p:spPr>
        <p:txBody>
          <a:bodyPr wrap="none" anchor="ctr"/>
          <a:lstStyle/>
          <a:p>
            <a:endParaRPr lang="en-US" sz="1600">
              <a:solidFill>
                <a:srgbClr val="4D4D4D"/>
              </a:solidFill>
              <a:latin typeface="Times New Roman" pitchFamily="18" charset="0"/>
            </a:endParaRPr>
          </a:p>
        </p:txBody>
      </p:sp>
      <p:sp>
        <p:nvSpPr>
          <p:cNvPr id="5123" name="Line 3"/>
          <p:cNvSpPr>
            <a:spLocks noChangeShapeType="1"/>
          </p:cNvSpPr>
          <p:nvPr/>
        </p:nvSpPr>
        <p:spPr bwMode="auto">
          <a:xfrm>
            <a:off x="7924800" y="1773238"/>
            <a:ext cx="0" cy="3657600"/>
          </a:xfrm>
          <a:prstGeom prst="line">
            <a:avLst/>
          </a:prstGeom>
          <a:noFill/>
          <a:ln w="9525">
            <a:noFill/>
            <a:round/>
            <a:headEnd/>
            <a:tailEnd/>
          </a:ln>
        </p:spPr>
        <p:txBody>
          <a:bodyPr wrap="none" anchor="ctr"/>
          <a:lstStyle/>
          <a:p>
            <a:endParaRPr lang="en-US" sz="1600">
              <a:solidFill>
                <a:srgbClr val="4D4D4D"/>
              </a:solidFill>
              <a:latin typeface="Times New Roman" pitchFamily="18" charset="0"/>
            </a:endParaRPr>
          </a:p>
        </p:txBody>
      </p:sp>
      <p:sp>
        <p:nvSpPr>
          <p:cNvPr id="5124" name="Rectangle 4"/>
          <p:cNvSpPr>
            <a:spLocks noChangeArrowheads="1"/>
          </p:cNvSpPr>
          <p:nvPr/>
        </p:nvSpPr>
        <p:spPr bwMode="auto">
          <a:xfrm>
            <a:off x="2987675" y="296863"/>
            <a:ext cx="4395788" cy="1331912"/>
          </a:xfrm>
          <a:prstGeom prst="rect">
            <a:avLst/>
          </a:prstGeom>
          <a:noFill/>
          <a:ln w="9525">
            <a:noFill/>
            <a:miter lim="800000"/>
            <a:headEnd/>
            <a:tailEnd/>
          </a:ln>
        </p:spPr>
        <p:txBody>
          <a:bodyPr anchor="ctr"/>
          <a:lstStyle/>
          <a:p>
            <a:r>
              <a:rPr lang="fi-FI" sz="4000">
                <a:solidFill>
                  <a:srgbClr val="771845"/>
                </a:solidFill>
                <a:latin typeface="Impact" pitchFamily="34" charset="0"/>
              </a:rPr>
              <a:t>CSC services</a:t>
            </a:r>
            <a:endParaRPr lang="fi-FI" sz="4000" b="1">
              <a:solidFill>
                <a:srgbClr val="771845"/>
              </a:solidFill>
              <a:latin typeface="Impact" pitchFamily="34" charset="0"/>
            </a:endParaRPr>
          </a:p>
        </p:txBody>
      </p:sp>
      <p:sp>
        <p:nvSpPr>
          <p:cNvPr id="6149" name="Text Box 5"/>
          <p:cNvSpPr txBox="1">
            <a:spLocks noChangeArrowheads="1"/>
          </p:cNvSpPr>
          <p:nvPr/>
        </p:nvSpPr>
        <p:spPr bwMode="auto">
          <a:xfrm>
            <a:off x="395288" y="2565400"/>
            <a:ext cx="2879725" cy="2923877"/>
          </a:xfrm>
          <a:prstGeom prst="rect">
            <a:avLst/>
          </a:prstGeom>
          <a:solidFill>
            <a:srgbClr val="771845">
              <a:alpha val="53000"/>
            </a:srgbClr>
          </a:solidFill>
          <a:ln w="9525">
            <a:solidFill>
              <a:srgbClr val="771845"/>
            </a:solidFill>
            <a:miter lim="800000"/>
            <a:headEnd/>
            <a:tailEnd/>
          </a:ln>
          <a:effectLst>
            <a:outerShdw dist="107763" dir="2700000" algn="ctr" rotWithShape="0">
              <a:schemeClr val="bg2">
                <a:alpha val="50000"/>
              </a:schemeClr>
            </a:outerShdw>
          </a:effectLst>
        </p:spPr>
        <p:txBody>
          <a:bodyPr>
            <a:spAutoFit/>
          </a:bodyPr>
          <a:lstStyle/>
          <a:p>
            <a:pPr algn="ctr">
              <a:spcBef>
                <a:spcPct val="50000"/>
              </a:spcBef>
              <a:defRPr/>
            </a:pPr>
            <a:endParaRPr lang="en-GB" sz="1600" b="1" dirty="0">
              <a:solidFill>
                <a:srgbClr val="FFFFFF"/>
              </a:solidFill>
              <a:latin typeface="Helvetica" pitchFamily="34" charset="0"/>
            </a:endParaRPr>
          </a:p>
          <a:p>
            <a:pPr algn="ctr">
              <a:spcBef>
                <a:spcPct val="50000"/>
              </a:spcBef>
              <a:defRPr/>
            </a:pPr>
            <a:r>
              <a:rPr lang="en-GB" sz="1600" b="1" dirty="0">
                <a:solidFill>
                  <a:srgbClr val="FFFFFF"/>
                </a:solidFill>
                <a:latin typeface="Helvetica" pitchFamily="34" charset="0"/>
              </a:rPr>
              <a:t>Universities</a:t>
            </a:r>
          </a:p>
          <a:p>
            <a:pPr algn="ctr">
              <a:spcBef>
                <a:spcPct val="50000"/>
              </a:spcBef>
              <a:defRPr/>
            </a:pPr>
            <a:r>
              <a:rPr lang="en-GB" sz="1600" b="1" dirty="0" smtClean="0">
                <a:solidFill>
                  <a:srgbClr val="FFFFFF"/>
                </a:solidFill>
                <a:latin typeface="Helvetica" pitchFamily="34" charset="0"/>
              </a:rPr>
              <a:t>Polytechnics</a:t>
            </a:r>
          </a:p>
          <a:p>
            <a:pPr algn="ctr">
              <a:spcBef>
                <a:spcPct val="50000"/>
              </a:spcBef>
              <a:defRPr/>
            </a:pPr>
            <a:r>
              <a:rPr lang="en-GB" sz="1600" b="1" dirty="0" smtClean="0">
                <a:solidFill>
                  <a:srgbClr val="FFFFFF"/>
                </a:solidFill>
                <a:latin typeface="Helvetica" pitchFamily="34" charset="0"/>
              </a:rPr>
              <a:t>Ministries</a:t>
            </a:r>
            <a:endParaRPr lang="en-GB" sz="1600" b="1" dirty="0">
              <a:solidFill>
                <a:srgbClr val="FFFFFF"/>
              </a:solidFill>
              <a:latin typeface="Helvetica" pitchFamily="34" charset="0"/>
            </a:endParaRPr>
          </a:p>
          <a:p>
            <a:pPr algn="ctr">
              <a:spcBef>
                <a:spcPct val="50000"/>
              </a:spcBef>
              <a:defRPr/>
            </a:pPr>
            <a:r>
              <a:rPr lang="en-GB" sz="1600" b="1" dirty="0">
                <a:solidFill>
                  <a:srgbClr val="FFFFFF"/>
                </a:solidFill>
                <a:latin typeface="Helvetica" pitchFamily="34" charset="0"/>
              </a:rPr>
              <a:t>Public sector</a:t>
            </a:r>
          </a:p>
          <a:p>
            <a:pPr algn="ctr">
              <a:spcBef>
                <a:spcPct val="50000"/>
              </a:spcBef>
              <a:defRPr/>
            </a:pPr>
            <a:r>
              <a:rPr lang="en-GB" sz="1600" b="1" dirty="0">
                <a:solidFill>
                  <a:srgbClr val="FFFFFF"/>
                </a:solidFill>
                <a:latin typeface="Helvetica" pitchFamily="34" charset="0"/>
              </a:rPr>
              <a:t>Research </a:t>
            </a:r>
            <a:r>
              <a:rPr lang="en-GB" sz="1600" b="1" dirty="0" err="1">
                <a:solidFill>
                  <a:srgbClr val="FFFFFF"/>
                </a:solidFill>
                <a:latin typeface="Helvetica" pitchFamily="34" charset="0"/>
              </a:rPr>
              <a:t>centers</a:t>
            </a:r>
            <a:endParaRPr lang="en-GB" sz="1600" b="1" dirty="0">
              <a:solidFill>
                <a:srgbClr val="FFFFFF"/>
              </a:solidFill>
              <a:latin typeface="Helvetica" pitchFamily="34" charset="0"/>
            </a:endParaRPr>
          </a:p>
          <a:p>
            <a:pPr algn="ctr">
              <a:spcBef>
                <a:spcPct val="50000"/>
              </a:spcBef>
              <a:defRPr/>
            </a:pPr>
            <a:r>
              <a:rPr lang="en-GB" sz="1600" b="1" dirty="0">
                <a:solidFill>
                  <a:srgbClr val="FFFFFF"/>
                </a:solidFill>
                <a:latin typeface="Helvetica" pitchFamily="34" charset="0"/>
              </a:rPr>
              <a:t>Companies</a:t>
            </a:r>
          </a:p>
          <a:p>
            <a:pPr algn="ctr">
              <a:spcBef>
                <a:spcPct val="50000"/>
              </a:spcBef>
              <a:defRPr/>
            </a:pPr>
            <a:endParaRPr lang="en-GB" sz="1600" b="1" dirty="0">
              <a:solidFill>
                <a:srgbClr val="FFFFFF"/>
              </a:solidFill>
              <a:latin typeface="Helvetica" pitchFamily="34" charset="0"/>
            </a:endParaRPr>
          </a:p>
        </p:txBody>
      </p:sp>
      <p:sp>
        <p:nvSpPr>
          <p:cNvPr id="6150" name="Rectangle 6"/>
          <p:cNvSpPr>
            <a:spLocks noChangeArrowheads="1"/>
          </p:cNvSpPr>
          <p:nvPr/>
        </p:nvSpPr>
        <p:spPr bwMode="auto">
          <a:xfrm>
            <a:off x="4921250" y="2060575"/>
            <a:ext cx="3489325" cy="523875"/>
          </a:xfrm>
          <a:prstGeom prst="rect">
            <a:avLst/>
          </a:prstGeom>
          <a:solidFill>
            <a:srgbClr val="005C6E"/>
          </a:solidFill>
          <a:ln w="9525">
            <a:solidFill>
              <a:schemeClr val="tx2"/>
            </a:solidFill>
            <a:miter lim="800000"/>
            <a:headEnd/>
            <a:tailEnd/>
          </a:ln>
          <a:effectLst>
            <a:outerShdw dist="107763" dir="2700000" algn="ctr" rotWithShape="0">
              <a:schemeClr val="bg2">
                <a:alpha val="50000"/>
              </a:schemeClr>
            </a:outerShdw>
          </a:effectLst>
        </p:spPr>
        <p:txBody>
          <a:bodyPr anchor="ctr"/>
          <a:lstStyle/>
          <a:p>
            <a:pPr algn="ctr" eaLnBrk="0" hangingPunct="0">
              <a:spcBef>
                <a:spcPct val="50000"/>
              </a:spcBef>
              <a:defRPr/>
            </a:pPr>
            <a:r>
              <a:rPr lang="fi-FI" sz="1600" b="1">
                <a:solidFill>
                  <a:srgbClr val="FFFFFF"/>
                </a:solidFill>
                <a:latin typeface="Helvetica 65 Medium" pitchFamily="34" charset="0"/>
              </a:rPr>
              <a:t>FUNET NETWORK SERVICES</a:t>
            </a:r>
            <a:endParaRPr lang="en-GB" sz="1600" b="1">
              <a:solidFill>
                <a:srgbClr val="FFFFFF"/>
              </a:solidFill>
              <a:latin typeface="Helvetica 65 Medium" pitchFamily="34" charset="0"/>
            </a:endParaRPr>
          </a:p>
        </p:txBody>
      </p:sp>
      <p:sp>
        <p:nvSpPr>
          <p:cNvPr id="6151" name="Rectangle 7"/>
          <p:cNvSpPr>
            <a:spLocks noChangeArrowheads="1"/>
          </p:cNvSpPr>
          <p:nvPr/>
        </p:nvSpPr>
        <p:spPr bwMode="auto">
          <a:xfrm>
            <a:off x="4921250" y="2720975"/>
            <a:ext cx="3489325" cy="525463"/>
          </a:xfrm>
          <a:prstGeom prst="rect">
            <a:avLst/>
          </a:prstGeom>
          <a:solidFill>
            <a:srgbClr val="005C6E"/>
          </a:solidFill>
          <a:ln w="9525">
            <a:solidFill>
              <a:schemeClr val="tx2"/>
            </a:solidFill>
            <a:miter lim="800000"/>
            <a:headEnd/>
            <a:tailEnd/>
          </a:ln>
          <a:effectLst>
            <a:outerShdw dist="107763" dir="2700000" algn="ctr" rotWithShape="0">
              <a:schemeClr val="bg2">
                <a:alpha val="50000"/>
              </a:schemeClr>
            </a:outerShdw>
          </a:effectLst>
        </p:spPr>
        <p:txBody>
          <a:bodyPr anchor="ctr" anchorCtr="1"/>
          <a:lstStyle/>
          <a:p>
            <a:pPr algn="ctr" eaLnBrk="0" hangingPunct="0">
              <a:spcBef>
                <a:spcPct val="50000"/>
              </a:spcBef>
              <a:defRPr/>
            </a:pPr>
            <a:r>
              <a:rPr lang="en-GB" sz="1600" b="1">
                <a:solidFill>
                  <a:srgbClr val="FFFFFF"/>
                </a:solidFill>
                <a:latin typeface="Helvetica 65 Medium" pitchFamily="34" charset="0"/>
              </a:rPr>
              <a:t>COMPUTING SERVICES</a:t>
            </a:r>
          </a:p>
        </p:txBody>
      </p:sp>
      <p:sp>
        <p:nvSpPr>
          <p:cNvPr id="6152" name="Rectangle 8"/>
          <p:cNvSpPr>
            <a:spLocks noChangeArrowheads="1"/>
          </p:cNvSpPr>
          <p:nvPr/>
        </p:nvSpPr>
        <p:spPr bwMode="auto">
          <a:xfrm>
            <a:off x="4921250" y="3381375"/>
            <a:ext cx="3489325" cy="582613"/>
          </a:xfrm>
          <a:prstGeom prst="rect">
            <a:avLst/>
          </a:prstGeom>
          <a:solidFill>
            <a:srgbClr val="005C6E"/>
          </a:solidFill>
          <a:ln w="9525">
            <a:solidFill>
              <a:schemeClr val="tx2"/>
            </a:solidFill>
            <a:miter lim="800000"/>
            <a:headEnd/>
            <a:tailEnd/>
          </a:ln>
          <a:effectLst>
            <a:outerShdw dist="107763" dir="2700000" algn="ctr" rotWithShape="0">
              <a:schemeClr val="bg2">
                <a:alpha val="50000"/>
              </a:schemeClr>
            </a:outerShdw>
          </a:effectLst>
        </p:spPr>
        <p:txBody>
          <a:bodyPr anchor="ctr" anchorCtr="1"/>
          <a:lstStyle/>
          <a:p>
            <a:pPr algn="ctr" eaLnBrk="0" hangingPunct="0">
              <a:spcBef>
                <a:spcPct val="50000"/>
              </a:spcBef>
              <a:defRPr/>
            </a:pPr>
            <a:r>
              <a:rPr lang="fi-FI" sz="1600" b="1">
                <a:solidFill>
                  <a:srgbClr val="FFFFFF"/>
                </a:solidFill>
                <a:latin typeface="Helvetica 65 Medium" pitchFamily="34" charset="0"/>
              </a:rPr>
              <a:t>APPLICATION SERVICES</a:t>
            </a:r>
            <a:endParaRPr lang="en-GB" sz="1600" b="1">
              <a:solidFill>
                <a:srgbClr val="FFFFFF"/>
              </a:solidFill>
              <a:latin typeface="Helvetica 65 Medium" pitchFamily="34" charset="0"/>
            </a:endParaRPr>
          </a:p>
        </p:txBody>
      </p:sp>
      <p:sp>
        <p:nvSpPr>
          <p:cNvPr id="6153" name="Rectangle 9"/>
          <p:cNvSpPr>
            <a:spLocks noChangeArrowheads="1"/>
          </p:cNvSpPr>
          <p:nvPr/>
        </p:nvSpPr>
        <p:spPr bwMode="auto">
          <a:xfrm>
            <a:off x="4921250" y="4149725"/>
            <a:ext cx="3489325" cy="647700"/>
          </a:xfrm>
          <a:prstGeom prst="rect">
            <a:avLst/>
          </a:prstGeom>
          <a:solidFill>
            <a:srgbClr val="005C6E"/>
          </a:solidFill>
          <a:ln w="9525">
            <a:solidFill>
              <a:schemeClr val="tx2"/>
            </a:solidFill>
            <a:miter lim="800000"/>
            <a:headEnd/>
            <a:tailEnd/>
          </a:ln>
          <a:effectLst>
            <a:outerShdw dist="107763" dir="2700000" algn="ctr" rotWithShape="0">
              <a:schemeClr val="bg2">
                <a:alpha val="50000"/>
              </a:schemeClr>
            </a:outerShdw>
          </a:effectLst>
        </p:spPr>
        <p:txBody>
          <a:bodyPr anchor="ctr" anchorCtr="1"/>
          <a:lstStyle/>
          <a:p>
            <a:pPr algn="ctr" eaLnBrk="0" hangingPunct="0">
              <a:spcBef>
                <a:spcPct val="100000"/>
              </a:spcBef>
              <a:defRPr/>
            </a:pPr>
            <a:r>
              <a:rPr lang="en-US" sz="1600" b="1">
                <a:solidFill>
                  <a:srgbClr val="FFFFFF"/>
                </a:solidFill>
                <a:latin typeface="Helvetica 65 Medium" pitchFamily="34" charset="0"/>
              </a:rPr>
              <a:t>INFORMATION MANAGEMENT SERVICES</a:t>
            </a:r>
          </a:p>
        </p:txBody>
      </p:sp>
      <p:sp>
        <p:nvSpPr>
          <p:cNvPr id="6154" name="Rectangle 10"/>
          <p:cNvSpPr>
            <a:spLocks noChangeArrowheads="1"/>
          </p:cNvSpPr>
          <p:nvPr/>
        </p:nvSpPr>
        <p:spPr bwMode="auto">
          <a:xfrm>
            <a:off x="4932363" y="4941888"/>
            <a:ext cx="3489325" cy="544512"/>
          </a:xfrm>
          <a:prstGeom prst="rect">
            <a:avLst/>
          </a:prstGeom>
          <a:solidFill>
            <a:srgbClr val="005C6E"/>
          </a:solidFill>
          <a:ln w="9525">
            <a:solidFill>
              <a:schemeClr val="tx2"/>
            </a:solidFill>
            <a:miter lim="800000"/>
            <a:headEnd/>
            <a:tailEnd/>
          </a:ln>
          <a:effectLst>
            <a:outerShdw dist="107763" dir="2700000" algn="ctr" rotWithShape="0">
              <a:schemeClr val="bg2">
                <a:alpha val="50000"/>
              </a:schemeClr>
            </a:outerShdw>
          </a:effectLst>
        </p:spPr>
        <p:txBody>
          <a:bodyPr anchor="ctr" anchorCtr="1"/>
          <a:lstStyle/>
          <a:p>
            <a:pPr algn="ctr" eaLnBrk="0" hangingPunct="0">
              <a:spcBef>
                <a:spcPct val="70000"/>
              </a:spcBef>
              <a:defRPr/>
            </a:pPr>
            <a:r>
              <a:rPr lang="en-GB" sz="1600" b="1" dirty="0">
                <a:solidFill>
                  <a:srgbClr val="FFFFFF"/>
                </a:solidFill>
                <a:latin typeface="Helvetica 65 Medium" pitchFamily="34" charset="0"/>
              </a:rPr>
              <a:t>DATA SERVICES</a:t>
            </a:r>
          </a:p>
        </p:txBody>
      </p:sp>
      <p:sp>
        <p:nvSpPr>
          <p:cNvPr id="5131" name="Line 11"/>
          <p:cNvSpPr>
            <a:spLocks noChangeShapeType="1"/>
          </p:cNvSpPr>
          <p:nvPr/>
        </p:nvSpPr>
        <p:spPr bwMode="auto">
          <a:xfrm>
            <a:off x="3348038" y="3789363"/>
            <a:ext cx="1584325" cy="719137"/>
          </a:xfrm>
          <a:prstGeom prst="line">
            <a:avLst/>
          </a:prstGeom>
          <a:noFill/>
          <a:ln w="9525">
            <a:solidFill>
              <a:schemeClr val="tx1"/>
            </a:solidFill>
            <a:round/>
            <a:headEnd type="triangle" w="med" len="med"/>
            <a:tailEnd/>
          </a:ln>
        </p:spPr>
        <p:txBody>
          <a:bodyPr wrap="none" anchor="ctr"/>
          <a:lstStyle/>
          <a:p>
            <a:endParaRPr lang="en-US" sz="1600">
              <a:solidFill>
                <a:srgbClr val="4D4D4D"/>
              </a:solidFill>
              <a:latin typeface="Times New Roman" pitchFamily="18" charset="0"/>
            </a:endParaRPr>
          </a:p>
        </p:txBody>
      </p:sp>
      <p:sp>
        <p:nvSpPr>
          <p:cNvPr id="5132" name="Line 12"/>
          <p:cNvSpPr>
            <a:spLocks noChangeShapeType="1"/>
          </p:cNvSpPr>
          <p:nvPr/>
        </p:nvSpPr>
        <p:spPr bwMode="auto">
          <a:xfrm flipV="1">
            <a:off x="3348038" y="3698875"/>
            <a:ext cx="1544637" cy="127000"/>
          </a:xfrm>
          <a:prstGeom prst="line">
            <a:avLst/>
          </a:prstGeom>
          <a:noFill/>
          <a:ln w="9525">
            <a:solidFill>
              <a:schemeClr val="tx1"/>
            </a:solidFill>
            <a:round/>
            <a:headEnd type="triangle" w="med" len="med"/>
            <a:tailEnd/>
          </a:ln>
        </p:spPr>
        <p:txBody>
          <a:bodyPr wrap="none" anchor="ctr"/>
          <a:lstStyle/>
          <a:p>
            <a:endParaRPr lang="en-US" sz="1600">
              <a:solidFill>
                <a:srgbClr val="4D4D4D"/>
              </a:solidFill>
              <a:latin typeface="Times New Roman" pitchFamily="18" charset="0"/>
            </a:endParaRPr>
          </a:p>
        </p:txBody>
      </p:sp>
      <p:sp>
        <p:nvSpPr>
          <p:cNvPr id="5133" name="Line 13"/>
          <p:cNvSpPr>
            <a:spLocks noChangeShapeType="1"/>
          </p:cNvSpPr>
          <p:nvPr/>
        </p:nvSpPr>
        <p:spPr bwMode="auto">
          <a:xfrm>
            <a:off x="3348038" y="3825875"/>
            <a:ext cx="1584325" cy="1331913"/>
          </a:xfrm>
          <a:prstGeom prst="line">
            <a:avLst/>
          </a:prstGeom>
          <a:noFill/>
          <a:ln w="9525">
            <a:solidFill>
              <a:schemeClr val="tx1"/>
            </a:solidFill>
            <a:round/>
            <a:headEnd type="triangle" w="med" len="med"/>
            <a:tailEnd/>
          </a:ln>
        </p:spPr>
        <p:txBody>
          <a:bodyPr wrap="none" anchor="ctr"/>
          <a:lstStyle/>
          <a:p>
            <a:endParaRPr lang="en-US" sz="1600">
              <a:solidFill>
                <a:srgbClr val="4D4D4D"/>
              </a:solidFill>
              <a:latin typeface="Times New Roman" pitchFamily="18" charset="0"/>
            </a:endParaRPr>
          </a:p>
        </p:txBody>
      </p:sp>
      <p:sp>
        <p:nvSpPr>
          <p:cNvPr id="5134" name="Line 14"/>
          <p:cNvSpPr>
            <a:spLocks noChangeShapeType="1"/>
          </p:cNvSpPr>
          <p:nvPr/>
        </p:nvSpPr>
        <p:spPr bwMode="auto">
          <a:xfrm flipV="1">
            <a:off x="3276600" y="2997200"/>
            <a:ext cx="1598613" cy="865188"/>
          </a:xfrm>
          <a:prstGeom prst="line">
            <a:avLst/>
          </a:prstGeom>
          <a:noFill/>
          <a:ln w="9525">
            <a:solidFill>
              <a:schemeClr val="tx1"/>
            </a:solidFill>
            <a:round/>
            <a:headEnd type="triangle" w="med" len="med"/>
            <a:tailEnd/>
          </a:ln>
        </p:spPr>
        <p:txBody>
          <a:bodyPr wrap="none" anchor="ctr"/>
          <a:lstStyle/>
          <a:p>
            <a:endParaRPr lang="en-US" sz="1600">
              <a:solidFill>
                <a:srgbClr val="4D4D4D"/>
              </a:solidFill>
              <a:latin typeface="Times New Roman" pitchFamily="18" charset="0"/>
            </a:endParaRPr>
          </a:p>
        </p:txBody>
      </p:sp>
      <p:sp>
        <p:nvSpPr>
          <p:cNvPr id="5135" name="Line 15"/>
          <p:cNvSpPr>
            <a:spLocks noChangeShapeType="1"/>
          </p:cNvSpPr>
          <p:nvPr/>
        </p:nvSpPr>
        <p:spPr bwMode="auto">
          <a:xfrm flipV="1">
            <a:off x="3348038" y="2276475"/>
            <a:ext cx="1584325" cy="1512888"/>
          </a:xfrm>
          <a:prstGeom prst="line">
            <a:avLst/>
          </a:prstGeom>
          <a:noFill/>
          <a:ln w="9525">
            <a:solidFill>
              <a:schemeClr val="tx1"/>
            </a:solidFill>
            <a:round/>
            <a:headEnd type="triangle" w="med" len="med"/>
            <a:tailEnd/>
          </a:ln>
        </p:spPr>
        <p:txBody>
          <a:bodyPr wrap="none" anchor="ctr"/>
          <a:lstStyle/>
          <a:p>
            <a:endParaRPr lang="en-US" sz="1600">
              <a:solidFill>
                <a:srgbClr val="4D4D4D"/>
              </a:solidFill>
              <a:latin typeface="Times New Roman" pitchFamily="18" charset="0"/>
            </a:endParaRPr>
          </a:p>
        </p:txBody>
      </p:sp>
      <p:pic>
        <p:nvPicPr>
          <p:cNvPr id="6160" name="Picture 16" descr="lsc2"/>
          <p:cNvPicPr>
            <a:picLocks noChangeAspect="1" noChangeArrowheads="1"/>
          </p:cNvPicPr>
          <p:nvPr/>
        </p:nvPicPr>
        <p:blipFill>
          <a:blip r:embed="rId3" cstate="print"/>
          <a:srcRect/>
          <a:stretch>
            <a:fillRect/>
          </a:stretch>
        </p:blipFill>
        <p:spPr bwMode="auto">
          <a:xfrm>
            <a:off x="0" y="0"/>
            <a:ext cx="2698750" cy="2379663"/>
          </a:xfrm>
          <a:prstGeom prst="rect">
            <a:avLst/>
          </a:prstGeom>
          <a:noFill/>
          <a:ln w="9525">
            <a:noFill/>
            <a:miter lim="800000"/>
            <a:headEnd/>
            <a:tailEnd/>
          </a:ln>
          <a:effectLst>
            <a:outerShdw dist="107763" dir="2700000" algn="ctr" rotWithShape="0">
              <a:srgbClr val="808080">
                <a:alpha val="50000"/>
              </a:srgbClr>
            </a:outerShdw>
          </a:effectLst>
        </p:spPr>
      </p:pic>
      <p:pic>
        <p:nvPicPr>
          <p:cNvPr id="5137" name="Picture 17" descr="CSC:n logo on linkki kotisivulle">
            <a:hlinkClick r:id="rId4"/>
          </p:cNvPr>
          <p:cNvPicPr>
            <a:picLocks noGrp="1" noChangeAspect="1" noChangeArrowheads="1"/>
          </p:cNvPicPr>
          <p:nvPr>
            <p:ph sz="quarter" idx="3"/>
          </p:nvPr>
        </p:nvPicPr>
        <p:blipFill>
          <a:blip r:embed="rId5" cstate="print">
            <a:clrChange>
              <a:clrFrom>
                <a:srgbClr val="FFFFFF"/>
              </a:clrFrom>
              <a:clrTo>
                <a:srgbClr val="FFFFFF">
                  <a:alpha val="0"/>
                </a:srgbClr>
              </a:clrTo>
            </a:clrChange>
            <a:lum contrast="14000"/>
          </a:blip>
          <a:srcRect/>
          <a:stretch>
            <a:fillRect/>
          </a:stretch>
        </p:blipFill>
        <p:spPr>
          <a:xfrm>
            <a:off x="1476375" y="260350"/>
            <a:ext cx="935038" cy="657225"/>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11560" y="1196752"/>
            <a:ext cx="7632848" cy="1944216"/>
          </a:xfrm>
          <a:prstGeom prst="rect">
            <a:avLst/>
          </a:prstGeom>
          <a:solidFill>
            <a:srgbClr val="BAFCB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ctr"/>
            <a:r>
              <a:rPr lang="fi-FI" dirty="0" smtClean="0">
                <a:solidFill>
                  <a:srgbClr val="000000"/>
                </a:solidFill>
              </a:rPr>
              <a:t>OUR MISSION:</a:t>
            </a:r>
          </a:p>
          <a:p>
            <a:pPr marL="457200" indent="-457200" algn="ctr"/>
            <a:endParaRPr lang="fi-FI" dirty="0" smtClean="0">
              <a:solidFill>
                <a:srgbClr val="000000"/>
              </a:solidFill>
            </a:endParaRPr>
          </a:p>
          <a:p>
            <a:pPr marL="457200" indent="-457200" algn="ctr"/>
            <a:r>
              <a:rPr lang="en-US" dirty="0" smtClean="0">
                <a:solidFill>
                  <a:srgbClr val="000000"/>
                </a:solidFill>
              </a:rPr>
              <a:t>CSC, as part of the Finnish national research structure, </a:t>
            </a:r>
          </a:p>
          <a:p>
            <a:pPr marL="457200" indent="-457200" algn="ctr"/>
            <a:r>
              <a:rPr lang="en-US" dirty="0" smtClean="0">
                <a:solidFill>
                  <a:srgbClr val="000000"/>
                </a:solidFill>
              </a:rPr>
              <a:t>develops and offers </a:t>
            </a:r>
          </a:p>
          <a:p>
            <a:pPr marL="457200" indent="-457200" algn="ctr"/>
            <a:r>
              <a:rPr lang="en-US" dirty="0" smtClean="0">
                <a:solidFill>
                  <a:srgbClr val="000000"/>
                </a:solidFill>
              </a:rPr>
              <a:t>high quality information technology services</a:t>
            </a:r>
            <a:endParaRPr lang="en-US" dirty="0">
              <a:solidFill>
                <a:srgbClr val="000000"/>
              </a:solidFill>
            </a:endParaRPr>
          </a:p>
        </p:txBody>
      </p:sp>
      <p:sp>
        <p:nvSpPr>
          <p:cNvPr id="7" name="Rectangle 6"/>
          <p:cNvSpPr/>
          <p:nvPr/>
        </p:nvSpPr>
        <p:spPr>
          <a:xfrm>
            <a:off x="611560" y="3573016"/>
            <a:ext cx="7632848" cy="2016224"/>
          </a:xfrm>
          <a:prstGeom prst="rect">
            <a:avLst/>
          </a:prstGeom>
          <a:solidFill>
            <a:srgbClr val="BAFCB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ctr"/>
            <a:r>
              <a:rPr lang="fi-FI" dirty="0" smtClean="0">
                <a:solidFill>
                  <a:srgbClr val="000000"/>
                </a:solidFill>
              </a:rPr>
              <a:t>OUR VISION 2015</a:t>
            </a:r>
          </a:p>
          <a:p>
            <a:pPr marL="457200" indent="-457200" algn="ctr"/>
            <a:endParaRPr lang="fi-FI" dirty="0" smtClean="0">
              <a:solidFill>
                <a:srgbClr val="000000"/>
              </a:solidFill>
            </a:endParaRPr>
          </a:p>
          <a:p>
            <a:pPr algn="ctr" fontAlgn="auto">
              <a:spcBef>
                <a:spcPts val="0"/>
              </a:spcBef>
              <a:spcAft>
                <a:spcPts val="0"/>
              </a:spcAft>
            </a:pPr>
            <a:r>
              <a:rPr lang="fi-FI" sz="1600" i="1" dirty="0" smtClean="0">
                <a:solidFill>
                  <a:srgbClr val="000000"/>
                </a:solidFill>
              </a:rPr>
              <a:t>CSC – </a:t>
            </a:r>
            <a:r>
              <a:rPr lang="en-US" sz="1600" i="1" dirty="0" smtClean="0">
                <a:solidFill>
                  <a:srgbClr val="000000"/>
                </a:solidFill>
                <a:ea typeface="Times New Roman"/>
              </a:rPr>
              <a:t>pioneer in the sustainable development of ICT services</a:t>
            </a:r>
            <a:r>
              <a:rPr lang="fi-FI" sz="1600" i="1" dirty="0" smtClean="0">
                <a:solidFill>
                  <a:srgbClr val="000000"/>
                </a:solidFill>
              </a:rPr>
              <a:t>  </a:t>
            </a:r>
            <a:endParaRPr lang="fi-FI" i="1" dirty="0" smtClean="0">
              <a:solidFill>
                <a:srgbClr val="000000"/>
              </a:solidFill>
            </a:endParaRPr>
          </a:p>
          <a:p>
            <a:pPr marL="457200" indent="-457200" algn="ctr"/>
            <a:endParaRPr lang="fi-FI" dirty="0">
              <a:solidFill>
                <a:srgbClr val="00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smtClean="0"/>
              <a:t>What do you need to consider when running a center?</a:t>
            </a:r>
            <a:endParaRPr lang="en-US" sz="3600" dirty="0"/>
          </a:p>
        </p:txBody>
      </p:sp>
      <p:sp>
        <p:nvSpPr>
          <p:cNvPr id="4" name="Content Placeholder 3"/>
          <p:cNvSpPr>
            <a:spLocks noGrp="1"/>
          </p:cNvSpPr>
          <p:nvPr>
            <p:ph idx="1"/>
          </p:nvPr>
        </p:nvSpPr>
        <p:spPr/>
        <p:txBody>
          <a:bodyPr/>
          <a:lstStyle/>
          <a:p>
            <a:r>
              <a:rPr lang="en-US" dirty="0" smtClean="0"/>
              <a:t>Sustainability</a:t>
            </a:r>
          </a:p>
          <a:p>
            <a:pPr lvl="1"/>
            <a:r>
              <a:rPr lang="en-US" dirty="0" smtClean="0"/>
              <a:t>Project funding vs. ‘sustainable’ funding</a:t>
            </a:r>
          </a:p>
          <a:p>
            <a:pPr lvl="1"/>
            <a:r>
              <a:rPr lang="en-US" dirty="0" smtClean="0"/>
              <a:t>Customer base and services</a:t>
            </a:r>
          </a:p>
          <a:p>
            <a:pPr lvl="1"/>
            <a:r>
              <a:rPr lang="en-US" dirty="0" smtClean="0"/>
              <a:t>Ability for long-term planning</a:t>
            </a:r>
          </a:p>
          <a:p>
            <a:r>
              <a:rPr lang="en-US" dirty="0" smtClean="0"/>
              <a:t>Organization and steering structures</a:t>
            </a:r>
          </a:p>
          <a:p>
            <a:r>
              <a:rPr lang="en-US" dirty="0" smtClean="0"/>
              <a:t>Strategy and implementation</a:t>
            </a:r>
          </a:p>
          <a:p>
            <a:r>
              <a:rPr lang="en-US" dirty="0" smtClean="0"/>
              <a:t>Communication (external and internal)</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 sure this works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Financing</a:t>
            </a:r>
          </a:p>
          <a:p>
            <a:r>
              <a:rPr lang="en-US" dirty="0" smtClean="0"/>
              <a:t>HR</a:t>
            </a:r>
          </a:p>
          <a:p>
            <a:r>
              <a:rPr lang="en-US" dirty="0" smtClean="0"/>
              <a:t>Customer relations</a:t>
            </a:r>
          </a:p>
          <a:p>
            <a:r>
              <a:rPr lang="en-US" dirty="0" smtClean="0"/>
              <a:t>Stakeholder management</a:t>
            </a:r>
          </a:p>
          <a:p>
            <a:r>
              <a:rPr lang="en-US" dirty="0" smtClean="0"/>
              <a:t>Services and their development</a:t>
            </a:r>
          </a:p>
          <a:p>
            <a:r>
              <a:rPr lang="en-US" dirty="0" smtClean="0"/>
              <a:t>Decision making process</a:t>
            </a:r>
          </a:p>
          <a:p>
            <a:r>
              <a:rPr lang="en-US" dirty="0" smtClean="0"/>
              <a:t>Target setting for individual employees, groups, the whole company</a:t>
            </a:r>
          </a:p>
          <a:p>
            <a:r>
              <a:rPr lang="en-US" dirty="0" smtClean="0"/>
              <a:t>Internal communications</a:t>
            </a:r>
          </a:p>
          <a:p>
            <a:r>
              <a:rPr lang="en-US" dirty="0" smtClean="0"/>
              <a:t>Strategic planning</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challenges to solve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Key person leaves, it takes time to recruit new </a:t>
            </a:r>
          </a:p>
          <a:p>
            <a:pPr lvl="1"/>
            <a:r>
              <a:rPr lang="en-US" dirty="0" smtClean="0"/>
              <a:t>Needs fast reaction time, pre-scanning of risks in personnel, efficient HR, take care of the customer</a:t>
            </a:r>
          </a:p>
          <a:p>
            <a:r>
              <a:rPr lang="en-US" dirty="0" smtClean="0"/>
              <a:t>Budget cuts</a:t>
            </a:r>
          </a:p>
          <a:p>
            <a:pPr lvl="1"/>
            <a:r>
              <a:rPr lang="en-US" dirty="0" smtClean="0"/>
              <a:t>Fast priority settings with real implications, impacts for short term/long term, actions for savings AND increasing funding</a:t>
            </a:r>
          </a:p>
          <a:p>
            <a:r>
              <a:rPr lang="en-US" dirty="0" smtClean="0"/>
              <a:t>Personnel is overloaded</a:t>
            </a:r>
          </a:p>
          <a:p>
            <a:pPr lvl="1"/>
            <a:r>
              <a:rPr lang="en-US" dirty="0" smtClean="0"/>
              <a:t>Restructuring workload, priority settings, check the ‘booking’ of the most wanted person resources</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challenges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Steering bodies try to make decisions for operational matters</a:t>
            </a:r>
          </a:p>
          <a:p>
            <a:pPr lvl="1"/>
            <a:r>
              <a:rPr lang="en-US" dirty="0" smtClean="0"/>
              <a:t>Get angry and show it!</a:t>
            </a:r>
          </a:p>
          <a:p>
            <a:r>
              <a:rPr lang="en-US" dirty="0" smtClean="0"/>
              <a:t>Atmosphere in the company is stressed and tight, people quarrel</a:t>
            </a:r>
          </a:p>
          <a:p>
            <a:pPr lvl="1"/>
            <a:r>
              <a:rPr lang="en-US" dirty="0" smtClean="0"/>
              <a:t>Organize a party!</a:t>
            </a:r>
          </a:p>
          <a:p>
            <a:r>
              <a:rPr lang="en-US" dirty="0" smtClean="0"/>
              <a:t>T</a:t>
            </a:r>
            <a:r>
              <a:rPr lang="en-US" dirty="0" smtClean="0"/>
              <a:t>he </a:t>
            </a:r>
            <a:r>
              <a:rPr lang="en-US" dirty="0" smtClean="0"/>
              <a:t>credit of your achievements is pretty much taken in public by people above you</a:t>
            </a:r>
          </a:p>
          <a:p>
            <a:pPr lvl="1"/>
            <a:r>
              <a:rPr lang="en-US" dirty="0" smtClean="0"/>
              <a:t>If you are CEO, be happy (the decision makers like you)</a:t>
            </a:r>
          </a:p>
          <a:p>
            <a:pPr lvl="1"/>
            <a:r>
              <a:rPr lang="en-US" dirty="0" smtClean="0"/>
              <a:t>If you are an employee, </a:t>
            </a:r>
            <a:r>
              <a:rPr lang="en-US" dirty="0" smtClean="0"/>
              <a:t>shout loud!</a:t>
            </a:r>
          </a:p>
          <a:p>
            <a:r>
              <a:rPr lang="en-US" dirty="0" smtClean="0"/>
              <a:t>The government states that there is a need for a major reorganization of the national ICT support structure </a:t>
            </a:r>
            <a:endParaRPr lang="en-US" dirty="0" smtClean="0"/>
          </a:p>
          <a:p>
            <a:pPr lvl="1"/>
            <a:r>
              <a:rPr lang="en-US" dirty="0" smtClean="0"/>
              <a:t>PANIC! </a:t>
            </a:r>
            <a:r>
              <a:rPr lang="en-US" dirty="0" smtClean="0">
                <a:sym typeface="Wingdings" pitchFamily="2" charset="2"/>
              </a:rPr>
              <a:t></a:t>
            </a:r>
            <a:endParaRPr lang="en-US" dirty="0"/>
          </a:p>
        </p:txBody>
      </p:sp>
    </p:spTree>
  </p:cSld>
  <p:clrMapOvr>
    <a:masterClrMapping/>
  </p:clrMapOvr>
</p:sld>
</file>

<file path=ppt/theme/theme1.xml><?xml version="1.0" encoding="utf-8"?>
<a:theme xmlns:a="http://schemas.openxmlformats.org/drawingml/2006/main" name="CSC-slideshow-landscape">
  <a:themeElements>
    <a:clrScheme name="CSC-slideshow-landscap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SC-slideshow-landscap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SC-slideshow-landscap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SC-slideshow-landscap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SC-slideshow-landscap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SC-slideshow-landscap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SC-slideshow-landscap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SC-slideshow-landscap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SC-slideshow-landscap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SC-slideshow-landscap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SC-slideshow-landscap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SC-slideshow-landscap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SC-slideshow-landscap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SC-slideshow-landscap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SC_pohja_vaaka">
  <a:themeElements>
    <a:clrScheme name="CSC_pohja_vaak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SC_pohja_vaak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B2B2B2"/>
            </a:gs>
            <a:gs pos="100000">
              <a:srgbClr val="EAEAEA"/>
            </a:gs>
          </a:gsLst>
          <a:lin ang="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600" b="0" i="0" u="none" strike="noStrike" cap="none" normalizeH="0" baseline="0" smtClean="0">
            <a:ln>
              <a:noFill/>
            </a:ln>
            <a:solidFill>
              <a:srgbClr val="4D4D4D"/>
            </a:solidFill>
            <a:effectLst/>
            <a:latin typeface="Times New Roman" pitchFamily="18" charset="0"/>
          </a:defRPr>
        </a:defPPr>
      </a:lstStyle>
    </a:spDef>
    <a:lnDef>
      <a:spPr bwMode="auto">
        <a:xfrm>
          <a:off x="0" y="0"/>
          <a:ext cx="1" cy="1"/>
        </a:xfrm>
        <a:custGeom>
          <a:avLst/>
          <a:gdLst/>
          <a:ahLst/>
          <a:cxnLst/>
          <a:rect l="0" t="0" r="0" b="0"/>
          <a:pathLst/>
        </a:custGeom>
        <a:gradFill rotWithShape="0">
          <a:gsLst>
            <a:gs pos="0">
              <a:srgbClr val="B2B2B2"/>
            </a:gs>
            <a:gs pos="100000">
              <a:srgbClr val="EAEAEA"/>
            </a:gs>
          </a:gsLst>
          <a:lin ang="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600" b="0" i="0" u="none" strike="noStrike" cap="none" normalizeH="0" baseline="0" smtClean="0">
            <a:ln>
              <a:noFill/>
            </a:ln>
            <a:solidFill>
              <a:srgbClr val="4D4D4D"/>
            </a:solidFill>
            <a:effectLst/>
            <a:latin typeface="Times New Roman" pitchFamily="18" charset="0"/>
          </a:defRPr>
        </a:defPPr>
      </a:lstStyle>
    </a:lnDef>
  </a:objectDefaults>
  <a:extraClrSchemeLst>
    <a:extraClrScheme>
      <a:clrScheme name="CSC_pohja_vaak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SC_pohja_vaak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SC_pohja_vaak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SC_pohja_vaak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SC_pohja_vaak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SC_pohja_vaak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SC_pohja_vaak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SC-slideshow-landscape">
  <a:themeElements>
    <a:clrScheme name="CSC-slideshow-landscap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SC-slideshow-landscap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SC-slideshow-landscap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SC-slideshow-landscap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SC-slideshow-landscap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SC-slideshow-landscap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SC-slideshow-landscap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SC-slideshow-landscap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SC-slideshow-landscap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SC-slideshow-landscap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SC-slideshow-landscap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SC-slideshow-landscap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SC-slideshow-landscap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SC-slideshow-landscap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tandarddesign">
  <a:themeElements>
    <a:clrScheme name="Standarddesig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989400"/>
      </a:hlink>
      <a:folHlink>
        <a:srgbClr val="99CC00"/>
      </a:folHlink>
    </a:clrScheme>
    <a:fontScheme name="Standarddesign">
      <a:majorFont>
        <a:latin typeface="Helvetica"/>
        <a:ea typeface=""/>
        <a:cs typeface="Arial"/>
      </a:majorFont>
      <a:minorFont>
        <a:latin typeface="Helvetic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tandard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B4B000"/>
        </a:hlink>
        <a:folHlink>
          <a:srgbClr val="99CC00"/>
        </a:folHlink>
      </a:clrScheme>
      <a:clrMap bg1="lt1" tx1="dk1" bg2="lt2" tx2="dk2" accent1="accent1" accent2="accent2" accent3="accent3" accent4="accent4" accent5="accent5" accent6="accent6" hlink="hlink" folHlink="folHlink"/>
    </a:extraClrScheme>
    <a:extraClrScheme>
      <a:clrScheme name="Standard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A09C00"/>
        </a:hlink>
        <a:folHlink>
          <a:srgbClr val="99CC00"/>
        </a:folHlink>
      </a:clrScheme>
      <a:clrMap bg1="lt1" tx1="dk1" bg2="lt2" tx2="dk2" accent1="accent1" accent2="accent2" accent3="accent3" accent4="accent4" accent5="accent5" accent6="accent6" hlink="hlink" folHlink="folHlink"/>
    </a:extraClrScheme>
    <a:extraClrScheme>
      <a:clrScheme name="Standarddesig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9894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CSC-slideshow-landscape">
  <a:themeElements>
    <a:clrScheme name="CSC-slideshow-landscap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SC-slideshow-landscap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SC-slideshow-landscap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SC-slideshow-landscap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SC-slideshow-landscap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SC-slideshow-landscap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SC-slideshow-landscap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SC-slideshow-landscap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SC-slideshow-landscap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SC-slideshow-landscap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SC-slideshow-landscap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SC-slideshow-landscap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SC-slideshow-landscap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SC-slideshow-landscap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Standarddesign">
  <a:themeElements>
    <a:clrScheme name="Standarddesig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989400"/>
      </a:hlink>
      <a:folHlink>
        <a:srgbClr val="99CC00"/>
      </a:folHlink>
    </a:clrScheme>
    <a:fontScheme name="Standarddesign">
      <a:majorFont>
        <a:latin typeface="Helvetica"/>
        <a:ea typeface=""/>
        <a:cs typeface="Arial"/>
      </a:majorFont>
      <a:minorFont>
        <a:latin typeface="Helvetic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90000"/>
          </a:lnSpc>
          <a:spcBef>
            <a:spcPct val="0"/>
          </a:spcBef>
          <a:spcAft>
            <a:spcPct val="0"/>
          </a:spcAft>
          <a:buClrTx/>
          <a:buSzTx/>
          <a:buFontTx/>
          <a:buNone/>
          <a:tabLst/>
          <a:defRPr kumimoji="0" lang="fi-FI" sz="2400" b="1" i="0" u="none" strike="noStrike" cap="none" normalizeH="0" baseline="0" smtClean="0">
            <a:ln>
              <a:noFill/>
            </a:ln>
            <a:solidFill>
              <a:schemeClr val="tx1"/>
            </a:solidFill>
            <a:effectLst/>
            <a:latin typeface="Arial" charset="0"/>
            <a:ea typeface="Times New Roman" pitchFamily="18"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90000"/>
          </a:lnSpc>
          <a:spcBef>
            <a:spcPct val="0"/>
          </a:spcBef>
          <a:spcAft>
            <a:spcPct val="0"/>
          </a:spcAft>
          <a:buClrTx/>
          <a:buSzTx/>
          <a:buFontTx/>
          <a:buNone/>
          <a:tabLst/>
          <a:defRPr kumimoji="0" lang="fi-FI" sz="2400" b="1" i="0" u="none" strike="noStrike" cap="none" normalizeH="0" baseline="0" smtClean="0">
            <a:ln>
              <a:noFill/>
            </a:ln>
            <a:solidFill>
              <a:schemeClr val="tx1"/>
            </a:solidFill>
            <a:effectLst/>
            <a:latin typeface="Arial" charset="0"/>
            <a:ea typeface="Times New Roman" pitchFamily="18" charset="0"/>
            <a:cs typeface="Arial" charset="0"/>
          </a:defRPr>
        </a:defPPr>
      </a:lstStyle>
    </a:ln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tandard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B4B000"/>
        </a:hlink>
        <a:folHlink>
          <a:srgbClr val="99CC00"/>
        </a:folHlink>
      </a:clrScheme>
      <a:clrMap bg1="lt1" tx1="dk1" bg2="lt2" tx2="dk2" accent1="accent1" accent2="accent2" accent3="accent3" accent4="accent4" accent5="accent5" accent6="accent6" hlink="hlink" folHlink="folHlink"/>
    </a:extraClrScheme>
    <a:extraClrScheme>
      <a:clrScheme name="Standard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A09C00"/>
        </a:hlink>
        <a:folHlink>
          <a:srgbClr val="99CC00"/>
        </a:folHlink>
      </a:clrScheme>
      <a:clrMap bg1="lt1" tx1="dk1" bg2="lt2" tx2="dk2" accent1="accent1" accent2="accent2" accent3="accent3" accent4="accent4" accent5="accent5" accent6="accent6" hlink="hlink" folHlink="folHlink"/>
    </a:extraClrScheme>
    <a:extraClrScheme>
      <a:clrScheme name="Standarddesig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9894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CSC-slideshow-landscape">
  <a:themeElements>
    <a:clrScheme name="CSC-slideshow-landscap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SC-slideshow-landscap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CSC-slideshow-landscap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SC-slideshow-landscap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SC-slideshow-landscap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SC-slideshow-landscap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SC-slideshow-landscap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SC-slideshow-landscap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SC-slideshow-landscap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SC-slideshow-landscap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SC-slideshow-landscap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SC-slideshow-landscap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SC-slideshow-landscap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SC-slideshow-landscap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CSC-slideshow-landscape</Template>
  <TotalTime>310</TotalTime>
  <Words>2076</Words>
  <Application>Microsoft Office PowerPoint</Application>
  <PresentationFormat>On-screen Show (4:3)</PresentationFormat>
  <Paragraphs>163</Paragraphs>
  <Slides>30</Slides>
  <Notes>1</Notes>
  <HiddenSlides>0</HiddenSlides>
  <MMClips>0</MMClips>
  <ScaleCrop>false</ScaleCrop>
  <HeadingPairs>
    <vt:vector size="4" baseType="variant">
      <vt:variant>
        <vt:lpstr>Theme</vt:lpstr>
      </vt:variant>
      <vt:variant>
        <vt:i4>7</vt:i4>
      </vt:variant>
      <vt:variant>
        <vt:lpstr>Slide Titles</vt:lpstr>
      </vt:variant>
      <vt:variant>
        <vt:i4>30</vt:i4>
      </vt:variant>
    </vt:vector>
  </HeadingPairs>
  <TitlesOfParts>
    <vt:vector size="37" baseType="lpstr">
      <vt:lpstr>CSC-slideshow-landscape</vt:lpstr>
      <vt:lpstr>CSC_pohja_vaaka</vt:lpstr>
      <vt:lpstr>1_CSC-slideshow-landscape</vt:lpstr>
      <vt:lpstr>Standarddesign</vt:lpstr>
      <vt:lpstr>2_CSC-slideshow-landscape</vt:lpstr>
      <vt:lpstr>1_Standarddesign</vt:lpstr>
      <vt:lpstr>6_CSC-slideshow-landscape</vt:lpstr>
      <vt:lpstr>Operating an infrastructure: case CSC</vt:lpstr>
      <vt:lpstr>Target</vt:lpstr>
      <vt:lpstr>Slide 3</vt:lpstr>
      <vt:lpstr>Slide 4</vt:lpstr>
      <vt:lpstr>Slide 5</vt:lpstr>
      <vt:lpstr>What do you need to consider when running a center?</vt:lpstr>
      <vt:lpstr>Make sure this works</vt:lpstr>
      <vt:lpstr>Typical challenges to solve</vt:lpstr>
      <vt:lpstr>Other challenges</vt:lpstr>
      <vt:lpstr>Important</vt:lpstr>
      <vt:lpstr>Milestones and case examples Successful application of scientific information technology in Finland</vt:lpstr>
      <vt:lpstr>CSC connected Finland to the Internet</vt:lpstr>
      <vt:lpstr>Linux was introduced to the world from CSC servers</vt:lpstr>
      <vt:lpstr>The world’s most versatile modelling software</vt:lpstr>
      <vt:lpstr>Haka-user identification combines the electronic services of universities into the same system</vt:lpstr>
      <vt:lpstr>The world’s first common university library system</vt:lpstr>
      <vt:lpstr>The most reliable, fastest and most secure data network</vt:lpstr>
      <vt:lpstr>Funet made the intercontinental data transfer speed record</vt:lpstr>
      <vt:lpstr>New methods to medicine planning</vt:lpstr>
      <vt:lpstr>Silicone carbide and silicone crystal growth simulation: higher quality products for the sensor and semiconductor industry</vt:lpstr>
      <vt:lpstr>Dynamo: efficient accessories for research on circulation diseases </vt:lpstr>
      <vt:lpstr>Centralised scientific databases bring savings to everyone</vt:lpstr>
      <vt:lpstr>Chipster – an user friendly and comprehensive software for DNA fragment analysis</vt:lpstr>
      <vt:lpstr>400 years or two days? By optimising the code, the research results are achieved faster and more accurately</vt:lpstr>
      <vt:lpstr>Finding genes with parallel computation</vt:lpstr>
      <vt:lpstr>Connected models in forecasting weather changes </vt:lpstr>
      <vt:lpstr>Importance of vegetation in climate change. CoMS Project of CSC and University of Helsinki</vt:lpstr>
      <vt:lpstr>Scientific breakthrough – Record simulation of the long ion channel system with Gromacs software</vt:lpstr>
      <vt:lpstr>The electronic structure of gold particles discovered with CSC supercomputers</vt:lpstr>
      <vt:lpstr>300 gigabytes of memory is needed for a breakthrough in nanotechnology </vt:lpstr>
    </vt:vector>
  </TitlesOfParts>
  <Company>CSC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Scaling up Science and IT: Perspectives from CSC</dc:title>
  <dc:creator>Kimmo Koski</dc:creator>
  <cp:lastModifiedBy>kkoski</cp:lastModifiedBy>
  <cp:revision>51</cp:revision>
  <dcterms:created xsi:type="dcterms:W3CDTF">2009-09-18T08:21:06Z</dcterms:created>
  <dcterms:modified xsi:type="dcterms:W3CDTF">2011-10-25T10:28:48Z</dcterms:modified>
</cp:coreProperties>
</file>