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7" r:id="rId4"/>
    <p:sldId id="264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BC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856" autoAdjust="0"/>
    <p:restoredTop sz="94660"/>
  </p:normalViewPr>
  <p:slideViewPr>
    <p:cSldViewPr snapToObjects="1">
      <p:cViewPr varScale="1">
        <p:scale>
          <a:sx n="71" d="100"/>
          <a:sy n="71" d="100"/>
        </p:scale>
        <p:origin x="-116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C05EA-D492-4EA3-903E-CD461CC7BC63}" type="datetimeFigureOut">
              <a:rPr lang="it-IT" smtClean="0"/>
              <a:pPr/>
              <a:t>10/24/11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D326-233A-4335-85AD-541B153FE596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1451-230F-4F58-A31D-DA495755295B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E10B-DCFF-4F97-ADCB-2B258B3CF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70FA1-290D-46B4-9362-5D9DDA9362C5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AF3C-1A19-4911-A00C-43639A718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CE08-36CC-4496-BF87-0E0CC4E48FAD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CD559-096F-46D4-AEE1-4E182A368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3240-1D90-47AC-BCDD-66FFF1947E92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DE63-BD13-4856-89D1-0DE93A356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1237-B20E-4FD3-B8CA-6CE104B66C6C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57D7F-C9C3-40BD-9A60-023FD19C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22AF-4768-4A9B-B06D-FC37C43B9A4E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2AB1-C2CA-4048-A7C0-6084DD0FD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14FC-9D52-4B03-940B-1A8A6BDA42D3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3A25-935E-40CB-B280-330C510B5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3549-22E9-4A6F-B570-EC3F35B790C6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5627A-5DB4-498C-8277-D78190B86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15C8-42FB-44B6-8FF1-B48939A9EFD4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94F3-A5D6-4AE5-8252-943CD2D81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65A48-1798-4541-9097-0F8BD6232C27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070A-7DE6-4076-B28F-4F6BE38C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527-B637-4B99-BAA0-F1A321F99298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246C2-6802-4119-9E30-F09F671CE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93BF6-5242-461F-B82F-324626F7B55A}" type="datetime1">
              <a:rPr lang="en-US" smtClean="0"/>
              <a:pPr>
                <a:defRPr/>
              </a:pPr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7A2015-10B0-4A28-8601-470FB5ED1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86200" y="6400800"/>
            <a:ext cx="156190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RAMIRI2 Trieste 2011</a:t>
            </a:r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68820" y="2732727"/>
            <a:ext cx="72065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err="1" smtClean="0"/>
              <a:t>Managing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access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to</a:t>
            </a:r>
            <a:endParaRPr lang="it-IT" sz="3600" b="1" dirty="0" smtClean="0"/>
          </a:p>
          <a:p>
            <a:pPr algn="ctr"/>
            <a:r>
              <a:rPr lang="it-IT" sz="3600" b="1" dirty="0" err="1" smtClean="0"/>
              <a:t>Virtual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Research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Infrastructures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6150" y="5283205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1-10-24 at 11.26.02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860" y="1371601"/>
            <a:ext cx="6219630" cy="4343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38800" y="5715000"/>
            <a:ext cx="2308266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Courtesy: </a:t>
            </a:r>
            <a:r>
              <a:rPr lang="en-US" sz="1050" dirty="0" smtClean="0"/>
              <a:t>Beckman Institute </a:t>
            </a:r>
            <a:r>
              <a:rPr lang="en-US" sz="1050" dirty="0" smtClean="0"/>
              <a:t>for</a:t>
            </a:r>
          </a:p>
          <a:p>
            <a:r>
              <a:rPr lang="en-US" sz="1050" dirty="0" smtClean="0"/>
              <a:t>Advanced </a:t>
            </a:r>
            <a:r>
              <a:rPr lang="en-US" sz="1050" dirty="0" smtClean="0"/>
              <a:t>Science and </a:t>
            </a:r>
            <a:r>
              <a:rPr lang="en-US" sz="1050" dirty="0" err="1" smtClean="0"/>
              <a:t>Technology University</a:t>
            </a:r>
            <a:r>
              <a:rPr lang="en-US" sz="1050" dirty="0" smtClean="0"/>
              <a:t> of Illinois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Screen shot 2011-02-15 at 10.37.47 P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3588" y="1717675"/>
            <a:ext cx="5186362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Screen shot 2011-02-15 at 10.35.52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67113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Screen shot 2011-02-15 at 10.34.21 P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37313" y="4162425"/>
            <a:ext cx="2706687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Management issues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Service to connect RI users (and user communities) to remote instrumentation, databases and digital analytical tools.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Support emerging clusters of users and their preferred digital environment -&gt; virtual laboratories.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Be aware that users may want to have additional physical access.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Processing of physical access; users selection and admission.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Opportunities for on-line “publications” with direct access to research data.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93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Management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</dc:creator>
  <cp:lastModifiedBy>Wouter Los</cp:lastModifiedBy>
  <cp:revision>90</cp:revision>
  <dcterms:created xsi:type="dcterms:W3CDTF">2011-10-24T09:28:31Z</dcterms:created>
  <dcterms:modified xsi:type="dcterms:W3CDTF">2011-10-24T10:32:51Z</dcterms:modified>
</cp:coreProperties>
</file>