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6348-2D7F-4315-8E57-CFFFB36A8E40}" type="datetimeFigureOut">
              <a:rPr lang="fr-FR" smtClean="0"/>
              <a:pPr/>
              <a:t>24/10/2011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AF893-570D-4213-ABD3-6055E8A8110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13346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6348-2D7F-4315-8E57-CFFFB36A8E40}" type="datetimeFigureOut">
              <a:rPr lang="fr-FR" smtClean="0"/>
              <a:pPr/>
              <a:t>24/10/2011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AF893-570D-4213-ABD3-6055E8A8110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72486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6348-2D7F-4315-8E57-CFFFB36A8E40}" type="datetimeFigureOut">
              <a:rPr lang="fr-FR" smtClean="0"/>
              <a:pPr/>
              <a:t>24/10/2011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AF893-570D-4213-ABD3-6055E8A8110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69225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6348-2D7F-4315-8E57-CFFFB36A8E40}" type="datetimeFigureOut">
              <a:rPr lang="fr-FR" smtClean="0"/>
              <a:pPr/>
              <a:t>24/10/2011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AF893-570D-4213-ABD3-6055E8A8110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12243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6348-2D7F-4315-8E57-CFFFB36A8E40}" type="datetimeFigureOut">
              <a:rPr lang="fr-FR" smtClean="0"/>
              <a:pPr/>
              <a:t>24/10/2011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AF893-570D-4213-ABD3-6055E8A8110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36905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6348-2D7F-4315-8E57-CFFFB36A8E40}" type="datetimeFigureOut">
              <a:rPr lang="fr-FR" smtClean="0"/>
              <a:pPr/>
              <a:t>24/10/2011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AF893-570D-4213-ABD3-6055E8A8110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2322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6348-2D7F-4315-8E57-CFFFB36A8E40}" type="datetimeFigureOut">
              <a:rPr lang="fr-FR" smtClean="0"/>
              <a:pPr/>
              <a:t>24/10/2011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AF893-570D-4213-ABD3-6055E8A8110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5792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6348-2D7F-4315-8E57-CFFFB36A8E40}" type="datetimeFigureOut">
              <a:rPr lang="fr-FR" smtClean="0"/>
              <a:pPr/>
              <a:t>24/10/2011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AF893-570D-4213-ABD3-6055E8A8110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50006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6348-2D7F-4315-8E57-CFFFB36A8E40}" type="datetimeFigureOut">
              <a:rPr lang="fr-FR" smtClean="0"/>
              <a:pPr/>
              <a:t>24/10/2011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AF893-570D-4213-ABD3-6055E8A8110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4062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6348-2D7F-4315-8E57-CFFFB36A8E40}" type="datetimeFigureOut">
              <a:rPr lang="fr-FR" smtClean="0"/>
              <a:pPr/>
              <a:t>24/10/2011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AF893-570D-4213-ABD3-6055E8A8110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61260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6348-2D7F-4315-8E57-CFFFB36A8E40}" type="datetimeFigureOut">
              <a:rPr lang="fr-FR" smtClean="0"/>
              <a:pPr/>
              <a:t>24/10/2011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AF893-570D-4213-ABD3-6055E8A8110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89817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E6348-2D7F-4315-8E57-CFFFB36A8E40}" type="datetimeFigureOut">
              <a:rPr lang="fr-FR" smtClean="0"/>
              <a:pPr/>
              <a:t>24/10/2011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AF893-570D-4213-ABD3-6055E8A8110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4765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Session 5</a:t>
            </a:r>
            <a:br>
              <a:rPr lang="en-US" b="1" dirty="0" smtClean="0"/>
            </a:br>
            <a:r>
              <a:rPr lang="en-US" b="1" dirty="0" smtClean="0"/>
              <a:t>Human </a:t>
            </a:r>
            <a:r>
              <a:rPr lang="en-US" b="1" dirty="0" smtClean="0"/>
              <a:t>Resources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xmlns="" val="388563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format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9:00 to 11:00 Group discussion (2 to 4 groups) on one of the following scenarios</a:t>
            </a:r>
          </a:p>
          <a:p>
            <a:r>
              <a:rPr lang="en-US" dirty="0" smtClean="0"/>
              <a:t>11:30 to 12:50 Presentation of the conclusions and round table discussion</a:t>
            </a:r>
          </a:p>
          <a:p>
            <a:r>
              <a:rPr lang="en-US" dirty="0" smtClean="0"/>
              <a:t>Scenarios :</a:t>
            </a:r>
          </a:p>
          <a:p>
            <a:pPr lvl="1"/>
            <a:r>
              <a:rPr lang="en-US" dirty="0" smtClean="0"/>
              <a:t> HR1 : Developing a Blueprint for Human Resources for two distributed Research Infrastructures: </a:t>
            </a:r>
            <a:r>
              <a:rPr lang="en-US" dirty="0" err="1" smtClean="0"/>
              <a:t>EuroQuake</a:t>
            </a:r>
            <a:r>
              <a:rPr lang="en-US" dirty="0" smtClean="0"/>
              <a:t> (natural science domain) and </a:t>
            </a:r>
            <a:r>
              <a:rPr lang="en-US" dirty="0" err="1" smtClean="0"/>
              <a:t>EuroLang</a:t>
            </a:r>
            <a:r>
              <a:rPr lang="en-US" dirty="0" smtClean="0"/>
              <a:t> (humanities domain)</a:t>
            </a:r>
            <a:endParaRPr lang="fr-FR" dirty="0" smtClean="0"/>
          </a:p>
          <a:p>
            <a:pPr lvl="1"/>
            <a:r>
              <a:rPr lang="en-US" dirty="0" smtClean="0"/>
              <a:t>HR2 : Handling  Human Resources at the start of operation of a single sited analytical Research Infrastructure: </a:t>
            </a:r>
            <a:r>
              <a:rPr lang="en-US" dirty="0" err="1" smtClean="0"/>
              <a:t>EuroMuons</a:t>
            </a:r>
            <a:r>
              <a:rPr lang="en-US" dirty="0" smtClean="0"/>
              <a:t> (physics derived facility providing experiments for all disciplines interested in matter)</a:t>
            </a:r>
          </a:p>
          <a:p>
            <a:r>
              <a:rPr lang="en-US" dirty="0" smtClean="0"/>
              <a:t>Choose one scenario and notify the organizers before the end of the day. Groups will be constructed accordingly.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47028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http://ecx.images-amazon.com/images/I/51zfpIverYL._SS500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-68813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07504" y="2636912"/>
            <a:ext cx="256493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Suggested</a:t>
            </a:r>
          </a:p>
          <a:p>
            <a:r>
              <a:rPr lang="en-US" sz="4400" b="1" dirty="0" smtClean="0"/>
              <a:t>reading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2679164"/>
            <a:ext cx="9144000" cy="36625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Cats will not be commanded</a:t>
            </a:r>
          </a:p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can choose their owner</a:t>
            </a:r>
          </a:p>
          <a:p>
            <a:pPr algn="ctr"/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Valeria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Manferto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Fabianis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(ed.)</a:t>
            </a:r>
          </a:p>
          <a:p>
            <a:pPr algn="ctr"/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Cats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(White Star Publishers, 2007)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496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140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Thème Office</vt:lpstr>
      <vt:lpstr>Session 5 Human Resources</vt:lpstr>
      <vt:lpstr>Session format</vt:lpstr>
      <vt:lpstr>Slide 3</vt:lpstr>
    </vt:vector>
  </TitlesOfParts>
  <Company>Synchrotron SOLEIL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5 Human ressources</dc:title>
  <dc:creator>vanderrest</dc:creator>
  <cp:lastModifiedBy>nwynterv</cp:lastModifiedBy>
  <cp:revision>3</cp:revision>
  <dcterms:created xsi:type="dcterms:W3CDTF">2011-10-24T09:33:16Z</dcterms:created>
  <dcterms:modified xsi:type="dcterms:W3CDTF">2011-10-24T10:43:31Z</dcterms:modified>
</cp:coreProperties>
</file>