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95658C-0A07-40CC-A342-E75B85BBAD34}" type="datetimeFigureOut">
              <a:rPr lang="fr-FR" smtClean="0"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0F3979E-DCE9-4D33-A5C5-48B0A2F12B8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Our final </a:t>
            </a:r>
            <a:r>
              <a:rPr lang="en-US" dirty="0" smtClean="0"/>
              <a:t>goal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Serving the users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 van der Rest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0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point of view of the user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users have in mind their research </a:t>
            </a:r>
            <a:r>
              <a:rPr lang="en-US" dirty="0" smtClean="0"/>
              <a:t>objectives.</a:t>
            </a:r>
            <a:endParaRPr lang="en-US" dirty="0" smtClean="0"/>
          </a:p>
          <a:p>
            <a:r>
              <a:rPr lang="en-US" dirty="0" smtClean="0"/>
              <a:t>The research facilities are tools for the users to obtain the results they are working </a:t>
            </a:r>
            <a:r>
              <a:rPr lang="en-US" dirty="0" smtClean="0"/>
              <a:t>for.</a:t>
            </a:r>
            <a:endParaRPr lang="en-US" dirty="0" smtClean="0"/>
          </a:p>
          <a:p>
            <a:r>
              <a:rPr lang="en-US" dirty="0" smtClean="0"/>
              <a:t>Users expect the facility to be operational for their needs when they are allowed to use </a:t>
            </a:r>
            <a:r>
              <a:rPr lang="en-US" dirty="0" smtClean="0"/>
              <a:t>it.</a:t>
            </a:r>
            <a:endParaRPr lang="en-US" dirty="0" smtClean="0"/>
          </a:p>
          <a:p>
            <a:r>
              <a:rPr lang="en-US" dirty="0" smtClean="0"/>
              <a:t>Most users are not experts in the operation of the </a:t>
            </a:r>
            <a:r>
              <a:rPr lang="en-US" dirty="0" smtClean="0"/>
              <a:t>facility.</a:t>
            </a:r>
            <a:endParaRPr lang="en-US" dirty="0" smtClean="0"/>
          </a:p>
          <a:p>
            <a:r>
              <a:rPr lang="en-US" dirty="0" smtClean="0"/>
              <a:t>Most users therefore evaluate their requirements from their (or colleague’s) past experience on the </a:t>
            </a:r>
            <a:r>
              <a:rPr lang="en-US" dirty="0" smtClean="0"/>
              <a:t>facility.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98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organizations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Users </a:t>
            </a:r>
            <a:r>
              <a:rPr lang="en-US" dirty="0" smtClean="0"/>
              <a:t>often organize </a:t>
            </a:r>
            <a:r>
              <a:rPr lang="en-US" dirty="0" smtClean="0"/>
              <a:t>themselves in an organization to deal with the facility management, to help in the analysis of science needs and to lobby to get the best out of the </a:t>
            </a:r>
            <a:r>
              <a:rPr lang="en-US" dirty="0" smtClean="0"/>
              <a:t>facility.</a:t>
            </a:r>
            <a:endParaRPr lang="en-US" dirty="0" smtClean="0"/>
          </a:p>
          <a:p>
            <a:r>
              <a:rPr lang="en-US" dirty="0" smtClean="0"/>
              <a:t>However users organizations tend to look at the facility through the “rearview mirror” of </a:t>
            </a:r>
            <a:r>
              <a:rPr lang="en-US" dirty="0" smtClean="0"/>
              <a:t>past experiences.</a:t>
            </a:r>
            <a:endParaRPr lang="en-US" dirty="0" smtClean="0"/>
          </a:p>
          <a:p>
            <a:r>
              <a:rPr lang="en-US" dirty="0" smtClean="0"/>
              <a:t>Facility management </a:t>
            </a:r>
            <a:r>
              <a:rPr lang="en-US" dirty="0" smtClean="0"/>
              <a:t>must have </a:t>
            </a:r>
            <a:r>
              <a:rPr lang="en-US" dirty="0" smtClean="0"/>
              <a:t>a forward looking attitude when interacting with users organizations to help them integrate the future developments and capabilities of the </a:t>
            </a:r>
            <a:r>
              <a:rPr lang="en-US" dirty="0" smtClean="0"/>
              <a:t>facility.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910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users are our customers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Quality is expected from the users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nderstanding  and agreement on what the facility has to </a:t>
            </a:r>
            <a:r>
              <a:rPr lang="en-US" dirty="0" smtClean="0"/>
              <a:t>offer.</a:t>
            </a:r>
            <a:endParaRPr lang="en-US" dirty="0" smtClean="0"/>
          </a:p>
          <a:p>
            <a:pPr lvl="1"/>
            <a:r>
              <a:rPr lang="en-US" dirty="0" smtClean="0"/>
              <a:t>Clear written </a:t>
            </a:r>
            <a:r>
              <a:rPr lang="en-US" dirty="0" smtClean="0"/>
              <a:t>procedures.</a:t>
            </a:r>
            <a:endParaRPr lang="en-US" dirty="0" smtClean="0"/>
          </a:p>
          <a:p>
            <a:pPr lvl="1"/>
            <a:r>
              <a:rPr lang="en-US" dirty="0" smtClean="0"/>
              <a:t>Transparent evaluation process for access </a:t>
            </a:r>
            <a:r>
              <a:rPr lang="en-US" dirty="0" smtClean="0"/>
              <a:t>allocation.</a:t>
            </a:r>
            <a:endParaRPr lang="en-US" dirty="0" smtClean="0"/>
          </a:p>
          <a:p>
            <a:pPr lvl="1"/>
            <a:r>
              <a:rPr lang="en-US" dirty="0" smtClean="0"/>
              <a:t>Delivery of what is </a:t>
            </a:r>
            <a:r>
              <a:rPr lang="en-US" dirty="0" smtClean="0"/>
              <a:t>promised.</a:t>
            </a:r>
          </a:p>
          <a:p>
            <a:pPr lvl="1"/>
            <a:r>
              <a:rPr lang="en-US" dirty="0" smtClean="0"/>
              <a:t>Friendly help during access to the facility.</a:t>
            </a:r>
            <a:endParaRPr lang="en-US" dirty="0" smtClean="0"/>
          </a:p>
          <a:p>
            <a:pPr lvl="1"/>
            <a:r>
              <a:rPr lang="en-US" smtClean="0"/>
              <a:t>Reliable data </a:t>
            </a:r>
            <a:r>
              <a:rPr lang="en-US" dirty="0" smtClean="0"/>
              <a:t>treatment and transfer.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Quality is an essential part of facility management                   </a:t>
            </a:r>
            <a:r>
              <a:rPr lang="en-US" dirty="0" smtClean="0"/>
              <a:t>… but cats do not like to be told what quality must be!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Expert </a:t>
            </a:r>
            <a:r>
              <a:rPr lang="en-US" dirty="0" smtClean="0"/>
              <a:t>users can be very helpful during commissioning and for further development of the </a:t>
            </a:r>
            <a:r>
              <a:rPr lang="en-US" dirty="0" smtClean="0"/>
              <a:t>facility.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07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</TotalTime>
  <Words>260</Words>
  <Application>Microsoft Office PowerPoint</Application>
  <PresentationFormat>Affichage à l'écran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Module</vt:lpstr>
      <vt:lpstr>Our final goal Serving the users</vt:lpstr>
      <vt:lpstr>The point of view of the user</vt:lpstr>
      <vt:lpstr>Users organizations</vt:lpstr>
      <vt:lpstr>Our users are our customers</vt:lpstr>
    </vt:vector>
  </TitlesOfParts>
  <Company>Synchrotron SOLEIL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final goal Serving the users</dc:title>
  <dc:creator>vanderrest</dc:creator>
  <cp:lastModifiedBy>vanderrest</cp:lastModifiedBy>
  <cp:revision>2</cp:revision>
  <dcterms:created xsi:type="dcterms:W3CDTF">2011-10-24T07:53:50Z</dcterms:created>
  <dcterms:modified xsi:type="dcterms:W3CDTF">2011-10-24T10:21:59Z</dcterms:modified>
</cp:coreProperties>
</file>